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83" r:id="rId2"/>
  </p:sldMasterIdLst>
  <p:notesMasterIdLst>
    <p:notesMasterId r:id="rId70"/>
  </p:notesMasterIdLst>
  <p:handoutMasterIdLst>
    <p:handoutMasterId r:id="rId71"/>
  </p:handoutMasterIdLst>
  <p:sldIdLst>
    <p:sldId id="357" r:id="rId3"/>
    <p:sldId id="256" r:id="rId4"/>
    <p:sldId id="341" r:id="rId5"/>
    <p:sldId id="344" r:id="rId6"/>
    <p:sldId id="356" r:id="rId7"/>
    <p:sldId id="360" r:id="rId8"/>
    <p:sldId id="257" r:id="rId9"/>
    <p:sldId id="396" r:id="rId10"/>
    <p:sldId id="359" r:id="rId11"/>
    <p:sldId id="292" r:id="rId12"/>
    <p:sldId id="291" r:id="rId13"/>
    <p:sldId id="259" r:id="rId14"/>
    <p:sldId id="293" r:id="rId15"/>
    <p:sldId id="260" r:id="rId16"/>
    <p:sldId id="294" r:id="rId17"/>
    <p:sldId id="296" r:id="rId18"/>
    <p:sldId id="295" r:id="rId19"/>
    <p:sldId id="297" r:id="rId20"/>
    <p:sldId id="298" r:id="rId21"/>
    <p:sldId id="300" r:id="rId22"/>
    <p:sldId id="299" r:id="rId23"/>
    <p:sldId id="387" r:id="rId24"/>
    <p:sldId id="266" r:id="rId25"/>
    <p:sldId id="303" r:id="rId26"/>
    <p:sldId id="361" r:id="rId27"/>
    <p:sldId id="302" r:id="rId28"/>
    <p:sldId id="362" r:id="rId29"/>
    <p:sldId id="304" r:id="rId30"/>
    <p:sldId id="269" r:id="rId31"/>
    <p:sldId id="388" r:id="rId32"/>
    <p:sldId id="384" r:id="rId33"/>
    <p:sldId id="385" r:id="rId34"/>
    <p:sldId id="399" r:id="rId35"/>
    <p:sldId id="406" r:id="rId36"/>
    <p:sldId id="394" r:id="rId37"/>
    <p:sldId id="305" r:id="rId38"/>
    <p:sldId id="339" r:id="rId39"/>
    <p:sldId id="340" r:id="rId40"/>
    <p:sldId id="309" r:id="rId41"/>
    <p:sldId id="374" r:id="rId42"/>
    <p:sldId id="397" r:id="rId43"/>
    <p:sldId id="272" r:id="rId44"/>
    <p:sldId id="310" r:id="rId45"/>
    <p:sldId id="273" r:id="rId46"/>
    <p:sldId id="402" r:id="rId47"/>
    <p:sldId id="274" r:id="rId48"/>
    <p:sldId id="275" r:id="rId49"/>
    <p:sldId id="313" r:id="rId50"/>
    <p:sldId id="314" r:id="rId51"/>
    <p:sldId id="317" r:id="rId52"/>
    <p:sldId id="401" r:id="rId53"/>
    <p:sldId id="319" r:id="rId54"/>
    <p:sldId id="318" r:id="rId55"/>
    <p:sldId id="321" r:id="rId56"/>
    <p:sldId id="404" r:id="rId57"/>
    <p:sldId id="398" r:id="rId58"/>
    <p:sldId id="400" r:id="rId59"/>
    <p:sldId id="322" r:id="rId60"/>
    <p:sldId id="393" r:id="rId61"/>
    <p:sldId id="323" r:id="rId62"/>
    <p:sldId id="325" r:id="rId63"/>
    <p:sldId id="390" r:id="rId64"/>
    <p:sldId id="383" r:id="rId65"/>
    <p:sldId id="324" r:id="rId66"/>
    <p:sldId id="403" r:id="rId67"/>
    <p:sldId id="405" r:id="rId68"/>
    <p:sldId id="395" r:id="rId6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CC0000"/>
    <a:srgbClr val="D72323"/>
    <a:srgbClr val="AF1D1D"/>
    <a:srgbClr val="CC7900"/>
    <a:srgbClr val="FF0000"/>
    <a:srgbClr val="69B3F1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99" autoAdjust="0"/>
    <p:restoredTop sz="78524" autoAdjust="0"/>
  </p:normalViewPr>
  <p:slideViewPr>
    <p:cSldViewPr>
      <p:cViewPr varScale="1">
        <p:scale>
          <a:sx n="62" d="100"/>
          <a:sy n="62" d="100"/>
        </p:scale>
        <p:origin x="40" y="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24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100F6C72-9BCF-46FE-B9C2-503BC13DB2C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6D12EF1A-3C89-4B81-AEF1-822AE4BE04A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0EBF69F4-E19C-4341-A327-DA6AC8EEAC1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BD68FD5F-8F6D-4FBA-8A90-045CDCC8049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38A33C2B-98E4-4CF5-8620-C5B633A545A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8DC7AEE-241B-445B-827D-70DA836043A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C4B44BA-E295-4851-8A8D-375BFE1CB28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2514C86-514F-463C-9193-7C8FA1A3FF7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C36D7FFC-240E-4D3E-97C8-52764CF5792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59CFF95D-116B-4AE7-934B-B6A51E34597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55C72D1B-C845-4170-B1C5-DCA19A373D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50B0193F-EE37-4A84-83E6-3A6144FBA77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3/5833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0193F-EE37-4A84-83E6-3A6144FBA773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9023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>
            <a:extLst>
              <a:ext uri="{FF2B5EF4-FFF2-40B4-BE49-F238E27FC236}">
                <a16:creationId xmlns:a16="http://schemas.microsoft.com/office/drawing/2014/main" id="{A67F5074-27E1-4FE4-9290-373C7C29E5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备注占位符 2">
            <a:extLst>
              <a:ext uri="{FF2B5EF4-FFF2-40B4-BE49-F238E27FC236}">
                <a16:creationId xmlns:a16="http://schemas.microsoft.com/office/drawing/2014/main" id="{5BB40D19-23F5-4CFA-947B-28927E19E9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将矩阵的行列互换得到的新矩阵称为转置矩阵</a:t>
            </a:r>
          </a:p>
        </p:txBody>
      </p:sp>
      <p:sp>
        <p:nvSpPr>
          <p:cNvPr id="35844" name="灯片编号占位符 3">
            <a:extLst>
              <a:ext uri="{FF2B5EF4-FFF2-40B4-BE49-F238E27FC236}">
                <a16:creationId xmlns:a16="http://schemas.microsoft.com/office/drawing/2014/main" id="{57572178-EF21-47E1-91E4-2C84F5D5BC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8AF7FBA-45A2-4EDE-9E86-2BB8B4547F65}" type="slidenum">
              <a:rPr lang="en-US" altLang="zh-CN" sz="1200">
                <a:latin typeface="Arial" panose="020B0604020202020204" pitchFamily="34" charset="0"/>
              </a:rPr>
              <a:pPr/>
              <a:t>15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>
            <a:extLst>
              <a:ext uri="{FF2B5EF4-FFF2-40B4-BE49-F238E27FC236}">
                <a16:creationId xmlns:a16="http://schemas.microsoft.com/office/drawing/2014/main" id="{C96C9B12-C67D-4AEB-A310-28C2B59758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备注占位符 2">
            <a:extLst>
              <a:ext uri="{FF2B5EF4-FFF2-40B4-BE49-F238E27FC236}">
                <a16:creationId xmlns:a16="http://schemas.microsoft.com/office/drawing/2014/main" id="{A2B55BB7-5F07-414E-B90F-9591DE15CB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举例说明运算表</a:t>
            </a:r>
          </a:p>
        </p:txBody>
      </p:sp>
      <p:sp>
        <p:nvSpPr>
          <p:cNvPr id="40964" name="灯片编号占位符 3">
            <a:extLst>
              <a:ext uri="{FF2B5EF4-FFF2-40B4-BE49-F238E27FC236}">
                <a16:creationId xmlns:a16="http://schemas.microsoft.com/office/drawing/2014/main" id="{3A4DB968-61E3-4DE7-BD4A-462DA2C8ED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99F0BF3-A0DB-408B-8A90-B6D591B8C051}" type="slidenum">
              <a:rPr lang="en-US" altLang="zh-CN" sz="1200">
                <a:latin typeface="Arial" panose="020B0604020202020204" pitchFamily="34" charset="0"/>
              </a:rPr>
              <a:pPr/>
              <a:t>19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70F1941D-E3FF-4F32-B54F-E5B33A85CF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77A845C-17A7-4DEA-911B-95BBB663D5C7}" type="slidenum">
              <a:rPr lang="en-US" altLang="zh-CN" sz="1200"/>
              <a:pPr>
                <a:spcBef>
                  <a:spcPct val="0"/>
                </a:spcBef>
              </a:pPr>
              <a:t>23</a:t>
            </a:fld>
            <a:endParaRPr lang="en-US" altLang="zh-CN" sz="12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4E66F6D3-1AA4-4069-8DA1-7E3B492CF5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1540A4AE-4730-45EA-9B43-0A2A9A4C09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2</a:t>
            </a:r>
            <a:r>
              <a:rPr lang="zh-CN" altLang="en-US"/>
              <a:t>*（</a:t>
            </a:r>
            <a:r>
              <a:rPr lang="en-US" altLang="zh-CN"/>
              <a:t>4+5</a:t>
            </a:r>
            <a:r>
              <a:rPr lang="zh-CN" altLang="en-US"/>
              <a:t>）</a:t>
            </a:r>
            <a:r>
              <a:rPr lang="en-US" altLang="zh-CN"/>
              <a:t> 2+</a:t>
            </a:r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*</a:t>
            </a:r>
            <a:r>
              <a:rPr lang="en-US" altLang="zh-CN"/>
              <a:t>5</a:t>
            </a:r>
            <a:r>
              <a:rPr lang="zh-CN" altLang="en-US"/>
              <a:t>）</a:t>
            </a:r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单位元不起作用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0193F-EE37-4A84-83E6-3A6144FBA773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12019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0193F-EE37-4A84-83E6-3A6144FBA773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2865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零元作用强大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0193F-EE37-4A84-83E6-3A6144FBA773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08888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DFCF8A39-33B6-4F37-AD77-1550AB1433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9D6008B-15A2-4311-83C2-D92150377B5F}" type="slidenum">
              <a:rPr lang="en-US" altLang="zh-CN" sz="1200"/>
              <a:pPr>
                <a:spcBef>
                  <a:spcPct val="0"/>
                </a:spcBef>
              </a:pPr>
              <a:t>29</a:t>
            </a:fld>
            <a:endParaRPr lang="en-US" altLang="zh-CN" sz="12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5AA4FE50-258C-414C-A0CB-C45747AFBF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98D6251B-91E0-4BD1-A253-7B5B152AF1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>
            <a:extLst>
              <a:ext uri="{FF2B5EF4-FFF2-40B4-BE49-F238E27FC236}">
                <a16:creationId xmlns:a16="http://schemas.microsoft.com/office/drawing/2014/main" id="{69E9F66C-387D-4A99-864F-3C17062CB0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备注占位符 2">
            <a:extLst>
              <a:ext uri="{FF2B5EF4-FFF2-40B4-BE49-F238E27FC236}">
                <a16:creationId xmlns:a16="http://schemas.microsoft.com/office/drawing/2014/main" id="{4665EC56-9226-448B-BA0C-26775FA45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两两运算会有</a:t>
            </a:r>
            <a:r>
              <a:rPr lang="en-US" altLang="zh-CN" dirty="0"/>
              <a:t>3</a:t>
            </a:r>
            <a:r>
              <a:rPr lang="zh-CN" altLang="en-US" dirty="0"/>
              <a:t>*</a:t>
            </a:r>
            <a:r>
              <a:rPr lang="en-US" altLang="zh-CN" dirty="0"/>
              <a:t>3=9</a:t>
            </a:r>
            <a:r>
              <a:rPr lang="zh-CN" altLang="en-US" dirty="0"/>
              <a:t>个</a:t>
            </a:r>
            <a:endParaRPr lang="en-US" altLang="zh-CN" dirty="0"/>
          </a:p>
          <a:p>
            <a:r>
              <a:rPr lang="zh-CN" altLang="en-US" dirty="0"/>
              <a:t>然后，再分别把三个元素放在这</a:t>
            </a:r>
            <a:r>
              <a:rPr lang="en-US" altLang="zh-CN" dirty="0"/>
              <a:t>9</a:t>
            </a:r>
            <a:r>
              <a:rPr lang="zh-CN" altLang="en-US" dirty="0"/>
              <a:t>个的左边和右边，共比较</a:t>
            </a:r>
            <a:r>
              <a:rPr lang="en-US" altLang="zh-CN" dirty="0"/>
              <a:t>27</a:t>
            </a:r>
            <a:r>
              <a:rPr lang="zh-CN" altLang="en-US" dirty="0"/>
              <a:t>次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8372" name="灯片编号占位符 3">
            <a:extLst>
              <a:ext uri="{FF2B5EF4-FFF2-40B4-BE49-F238E27FC236}">
                <a16:creationId xmlns:a16="http://schemas.microsoft.com/office/drawing/2014/main" id="{22C06363-1F9D-41E5-B09B-236DE9F227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60AF61C-FA0F-4FE0-AAF0-210B7C6AA1A6}" type="slidenum">
              <a:rPr lang="en-US" altLang="zh-CN" sz="1200"/>
              <a:pPr>
                <a:spcBef>
                  <a:spcPct val="0"/>
                </a:spcBef>
              </a:pPr>
              <a:t>33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此实例比较了</a:t>
            </a:r>
            <a:r>
              <a:rPr lang="en-US" altLang="zh-CN" dirty="0"/>
              <a:t>27</a:t>
            </a:r>
            <a:r>
              <a:rPr lang="zh-CN" altLang="en-US" dirty="0"/>
              <a:t>次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0193F-EE37-4A84-83E6-3A6144FBA773}" type="slidenum">
              <a:rPr lang="en-US" altLang="zh-CN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64177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>
            <a:extLst>
              <a:ext uri="{FF2B5EF4-FFF2-40B4-BE49-F238E27FC236}">
                <a16:creationId xmlns:a16="http://schemas.microsoft.com/office/drawing/2014/main" id="{4B061D41-7838-4432-90DF-9137CFE41D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备注占位符 2">
            <a:extLst>
              <a:ext uri="{FF2B5EF4-FFF2-40B4-BE49-F238E27FC236}">
                <a16:creationId xmlns:a16="http://schemas.microsoft.com/office/drawing/2014/main" id="{09CBA57E-C587-4AC0-A855-68D3DF260D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此实例比较了</a:t>
            </a:r>
            <a:r>
              <a:rPr lang="en-US" altLang="zh-CN" dirty="0"/>
              <a:t>27</a:t>
            </a:r>
            <a:r>
              <a:rPr lang="zh-CN" altLang="en-US" dirty="0"/>
              <a:t>次</a:t>
            </a:r>
          </a:p>
        </p:txBody>
      </p:sp>
      <p:sp>
        <p:nvSpPr>
          <p:cNvPr id="61444" name="灯片编号占位符 3">
            <a:extLst>
              <a:ext uri="{FF2B5EF4-FFF2-40B4-BE49-F238E27FC236}">
                <a16:creationId xmlns:a16="http://schemas.microsoft.com/office/drawing/2014/main" id="{4AE8AB9D-D019-44D1-9DF9-A3927AAC04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DE9F1E8-B0A1-4BD5-8009-02902F3EBE39}" type="slidenum">
              <a:rPr lang="en-US" altLang="zh-CN" sz="1200">
                <a:latin typeface="Arial" panose="020B0604020202020204" pitchFamily="34" charset="0"/>
              </a:rPr>
              <a:pPr/>
              <a:t>35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16BE22C8-B4FB-4487-AEFA-3737F2AB00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89D3929-E1B7-4B5A-9EB9-79418729873C}" type="slidenum">
              <a:rPr lang="en-US" altLang="zh-CN" sz="1200"/>
              <a:pPr>
                <a:spcBef>
                  <a:spcPct val="0"/>
                </a:spcBef>
              </a:pPr>
              <a:t>2</a:t>
            </a:fld>
            <a:endParaRPr lang="en-US" altLang="zh-CN" sz="12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D88A91C-F9E2-4F97-B1A7-C4EB08DE16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7A24A8B-7FDB-4741-B3C0-56389C1D29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>
            <a:extLst>
              <a:ext uri="{FF2B5EF4-FFF2-40B4-BE49-F238E27FC236}">
                <a16:creationId xmlns:a16="http://schemas.microsoft.com/office/drawing/2014/main" id="{0A1956C1-EE03-4E73-86EB-E056279A70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>
            <a:extLst>
              <a:ext uri="{FF2B5EF4-FFF2-40B4-BE49-F238E27FC236}">
                <a16:creationId xmlns:a16="http://schemas.microsoft.com/office/drawing/2014/main" id="{04F39B67-C2E7-4D3E-995C-128BF24503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分两步</a:t>
            </a:r>
            <a:endParaRPr lang="en-US" altLang="zh-CN"/>
          </a:p>
          <a:p>
            <a:r>
              <a:rPr lang="zh-CN" altLang="en-US"/>
              <a:t>第二步中，</a:t>
            </a:r>
            <a:endParaRPr lang="en-US" altLang="zh-CN"/>
          </a:p>
          <a:p>
            <a:r>
              <a:rPr lang="zh-CN" altLang="en-US"/>
              <a:t>若把</a:t>
            </a:r>
            <a:r>
              <a:rPr lang="en-US" altLang="zh-CN"/>
              <a:t>e</a:t>
            </a:r>
            <a:r>
              <a:rPr lang="zh-CN" altLang="en-US"/>
              <a:t>视为单位元，则</a:t>
            </a:r>
            <a:r>
              <a:rPr lang="en-US" altLang="zh-CN" i="1"/>
              <a:t>e</a:t>
            </a:r>
            <a:r>
              <a:rPr lang="zh-CN" altLang="fr-FR"/>
              <a:t>◦</a:t>
            </a:r>
            <a:r>
              <a:rPr lang="en-US" altLang="zh-CN" i="1"/>
              <a:t>e </a:t>
            </a:r>
            <a:r>
              <a:rPr lang="en-US" altLang="zh-CN">
                <a:sym typeface="Symbol" panose="05050102010706020507" pitchFamily="18" charset="2"/>
              </a:rPr>
              <a:t>=</a:t>
            </a:r>
            <a:r>
              <a:rPr lang="en-US" altLang="zh-CN" i="1"/>
              <a:t>e</a:t>
            </a:r>
            <a:r>
              <a:rPr lang="en-US" altLang="zh-CN">
                <a:sym typeface="Symbol" panose="05050102010706020507" pitchFamily="18" charset="2"/>
              </a:rPr>
              <a:t></a:t>
            </a:r>
          </a:p>
          <a:p>
            <a:r>
              <a:rPr lang="zh-CN" altLang="en-US"/>
              <a:t>若把</a:t>
            </a:r>
            <a:r>
              <a:rPr lang="en-US" altLang="zh-CN" i="1"/>
              <a:t>e</a:t>
            </a:r>
            <a:r>
              <a:rPr lang="en-US" altLang="zh-CN">
                <a:sym typeface="Symbol" panose="05050102010706020507" pitchFamily="18" charset="2"/>
              </a:rPr>
              <a:t></a:t>
            </a:r>
            <a:r>
              <a:rPr lang="zh-CN" altLang="en-US"/>
              <a:t>视为单位元，则</a:t>
            </a:r>
            <a:r>
              <a:rPr lang="en-US" altLang="zh-CN" i="1"/>
              <a:t>e</a:t>
            </a:r>
            <a:r>
              <a:rPr lang="zh-CN" altLang="fr-FR"/>
              <a:t>◦</a:t>
            </a:r>
            <a:r>
              <a:rPr lang="en-US" altLang="zh-CN" i="1"/>
              <a:t>e </a:t>
            </a:r>
            <a:r>
              <a:rPr lang="en-US" altLang="zh-CN">
                <a:sym typeface="Symbol" panose="05050102010706020507" pitchFamily="18" charset="2"/>
              </a:rPr>
              <a:t>=</a:t>
            </a:r>
            <a:r>
              <a:rPr lang="en-US" altLang="zh-CN" i="1"/>
              <a:t>e</a:t>
            </a:r>
            <a:endParaRPr lang="en-US" altLang="zh-CN">
              <a:sym typeface="Symbol" panose="05050102010706020507" pitchFamily="18" charset="2"/>
            </a:endParaRPr>
          </a:p>
          <a:p>
            <a:endParaRPr lang="zh-CN" altLang="en-US"/>
          </a:p>
        </p:txBody>
      </p:sp>
      <p:sp>
        <p:nvSpPr>
          <p:cNvPr id="63492" name="灯片编号占位符 3">
            <a:extLst>
              <a:ext uri="{FF2B5EF4-FFF2-40B4-BE49-F238E27FC236}">
                <a16:creationId xmlns:a16="http://schemas.microsoft.com/office/drawing/2014/main" id="{CF083F82-E903-48D0-9947-0908A63FF1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73D0116-E9BD-4588-9B4C-938AE5FC751B}" type="slidenum">
              <a:rPr lang="en-US" altLang="zh-CN" sz="1200">
                <a:latin typeface="Arial" panose="020B0604020202020204" pitchFamily="34" charset="0"/>
              </a:rPr>
              <a:pPr/>
              <a:t>36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>
            <a:extLst>
              <a:ext uri="{FF2B5EF4-FFF2-40B4-BE49-F238E27FC236}">
                <a16:creationId xmlns:a16="http://schemas.microsoft.com/office/drawing/2014/main" id="{0160EEA2-7B03-484F-9F80-8F5CAEACC6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>
            <a:extLst>
              <a:ext uri="{FF2B5EF4-FFF2-40B4-BE49-F238E27FC236}">
                <a16:creationId xmlns:a16="http://schemas.microsoft.com/office/drawing/2014/main" id="{68B45B0F-A388-4F18-A120-7E73B54C4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altLang="zh-CN" i="1"/>
              <a:t>e </a:t>
            </a:r>
            <a:r>
              <a:rPr kumimoji="1" lang="en-US" altLang="zh-CN">
                <a:sym typeface="Symbol" panose="05050102010706020507" pitchFamily="18" charset="2"/>
              </a:rPr>
              <a:t></a:t>
            </a:r>
            <a:r>
              <a:rPr kumimoji="1" lang="en-US" altLang="zh-CN" i="1">
                <a:sym typeface="Symbol" panose="05050102010706020507" pitchFamily="18" charset="2"/>
              </a:rPr>
              <a:t> x </a:t>
            </a:r>
            <a:r>
              <a:rPr kumimoji="1" lang="en-US" altLang="zh-CN" i="1"/>
              <a:t>=x</a:t>
            </a:r>
          </a:p>
          <a:p>
            <a:r>
              <a:rPr kumimoji="1" lang="en-US" altLang="zh-CN" i="1">
                <a:sym typeface="Symbol" panose="05050102010706020507" pitchFamily="18" charset="2"/>
              </a:rPr>
              <a:t> </a:t>
            </a:r>
            <a:r>
              <a:rPr kumimoji="1" lang="en-US" altLang="zh-CN">
                <a:sym typeface="Symbol" panose="05050102010706020507" pitchFamily="18" charset="2"/>
              </a:rPr>
              <a:t></a:t>
            </a:r>
            <a:r>
              <a:rPr kumimoji="1" lang="en-US" altLang="zh-CN" i="1">
                <a:sym typeface="Symbol" panose="05050102010706020507" pitchFamily="18" charset="2"/>
              </a:rPr>
              <a:t> x =  </a:t>
            </a:r>
          </a:p>
          <a:p>
            <a:r>
              <a:rPr lang="zh-CN" altLang="en-US"/>
              <a:t>又因为</a:t>
            </a:r>
            <a:r>
              <a:rPr kumimoji="1" lang="en-US" altLang="zh-CN" i="1">
                <a:sym typeface="Symbol" panose="05050102010706020507" pitchFamily="18" charset="2"/>
              </a:rPr>
              <a:t>e </a:t>
            </a:r>
            <a:r>
              <a:rPr kumimoji="1" lang="en-US" altLang="zh-CN">
                <a:sym typeface="Symbol" panose="05050102010706020507" pitchFamily="18" charset="2"/>
              </a:rPr>
              <a:t>= </a:t>
            </a:r>
            <a:r>
              <a:rPr kumimoji="1" lang="en-US" altLang="zh-CN" i="1">
                <a:sym typeface="Symbol" panose="05050102010706020507" pitchFamily="18" charset="2"/>
              </a:rPr>
              <a:t></a:t>
            </a:r>
          </a:p>
          <a:p>
            <a:r>
              <a:rPr lang="zh-CN" altLang="en-US"/>
              <a:t>所以，</a:t>
            </a:r>
            <a:r>
              <a:rPr lang="en-US" altLang="zh-CN"/>
              <a:t>x</a:t>
            </a:r>
            <a:r>
              <a:rPr kumimoji="1" lang="en-US" altLang="zh-CN" i="1">
                <a:sym typeface="Symbol" panose="05050102010706020507" pitchFamily="18" charset="2"/>
              </a:rPr>
              <a:t> </a:t>
            </a:r>
            <a:r>
              <a:rPr kumimoji="1" lang="en-US" altLang="zh-CN">
                <a:sym typeface="Symbol" panose="05050102010706020507" pitchFamily="18" charset="2"/>
              </a:rPr>
              <a:t>= </a:t>
            </a:r>
            <a:r>
              <a:rPr kumimoji="1" lang="en-US" altLang="zh-CN" i="1">
                <a:sym typeface="Symbol" panose="05050102010706020507" pitchFamily="18" charset="2"/>
              </a:rPr>
              <a:t>=e</a:t>
            </a:r>
            <a:endParaRPr lang="zh-CN" altLang="en-US"/>
          </a:p>
        </p:txBody>
      </p:sp>
      <p:sp>
        <p:nvSpPr>
          <p:cNvPr id="66564" name="灯片编号占位符 3">
            <a:extLst>
              <a:ext uri="{FF2B5EF4-FFF2-40B4-BE49-F238E27FC236}">
                <a16:creationId xmlns:a16="http://schemas.microsoft.com/office/drawing/2014/main" id="{1D3CD1D2-11D5-4161-A217-45E6A43458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4EA699A-0D3A-4315-A317-3C8B960377E2}" type="slidenum">
              <a:rPr lang="en-US" altLang="zh-CN" sz="1200">
                <a:latin typeface="Arial" panose="020B0604020202020204" pitchFamily="34" charset="0"/>
              </a:rPr>
              <a:pPr/>
              <a:t>38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0193F-EE37-4A84-83E6-3A6144FBA773}" type="slidenum">
              <a:rPr lang="en-US" altLang="zh-CN" smtClean="0"/>
              <a:pPr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56517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EC064BC2-87E0-4620-9773-5D876724A7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EAC16B1-5197-4326-B470-ABF855AE6E8A}" type="slidenum">
              <a:rPr lang="en-US" altLang="zh-CN" sz="1200"/>
              <a:pPr>
                <a:spcBef>
                  <a:spcPct val="0"/>
                </a:spcBef>
              </a:pPr>
              <a:t>41</a:t>
            </a:fld>
            <a:endParaRPr lang="en-US" altLang="zh-CN" sz="1200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E06F72D0-370E-4E92-8B69-CF2A765123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A1154852-26AB-4648-925B-1B8BB51843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C20F79B7-5F47-4F17-B5A9-98B250A168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E27C4BB-33D8-4FB3-86A4-54E4ACBDBCFD}" type="slidenum">
              <a:rPr lang="en-US" altLang="zh-CN" sz="1200"/>
              <a:pPr>
                <a:spcBef>
                  <a:spcPct val="0"/>
                </a:spcBef>
              </a:pPr>
              <a:t>42</a:t>
            </a:fld>
            <a:endParaRPr lang="en-US" altLang="zh-CN" sz="1200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88701C70-4327-4C5E-8D8B-88CB4469CE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442E1665-87E9-4C1D-855B-BC8CEAFE30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隐含着运算结果唯一，且封闭</a:t>
            </a:r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96582C67-4B6A-4169-918A-890EBF74C4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E6436F4-C8FC-41A7-B5D3-935DDC673604}" type="slidenum">
              <a:rPr lang="en-US" altLang="zh-CN" sz="1200"/>
              <a:pPr>
                <a:spcBef>
                  <a:spcPct val="0"/>
                </a:spcBef>
              </a:pPr>
              <a:t>44</a:t>
            </a:fld>
            <a:endParaRPr lang="en-US" altLang="zh-CN" sz="1200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3F8C6D4D-139C-491B-B1A3-1A7B041505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812BE31D-78F3-4815-8C1E-8751B7715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>
            <a:extLst>
              <a:ext uri="{FF2B5EF4-FFF2-40B4-BE49-F238E27FC236}">
                <a16:creationId xmlns:a16="http://schemas.microsoft.com/office/drawing/2014/main" id="{B82CC200-B052-4FFD-81E6-B3366A5A8D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备注占位符 2">
            <a:extLst>
              <a:ext uri="{FF2B5EF4-FFF2-40B4-BE49-F238E27FC236}">
                <a16:creationId xmlns:a16="http://schemas.microsoft.com/office/drawing/2014/main" id="{F7CED5E2-8AE3-4F34-854B-E219B19EC2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0</a:t>
            </a:r>
            <a:r>
              <a:rPr lang="zh-CN" altLang="en-US" dirty="0"/>
              <a:t>是单位元</a:t>
            </a:r>
            <a:endParaRPr lang="en-US" altLang="zh-CN" dirty="0"/>
          </a:p>
          <a:p>
            <a:r>
              <a:rPr lang="en-US" altLang="zh-CN" dirty="0">
                <a:sym typeface="Symbol" panose="05050102010706020507" pitchFamily="18" charset="2"/>
              </a:rPr>
              <a:t></a:t>
            </a:r>
            <a:r>
              <a:rPr lang="zh-CN" altLang="en-US" dirty="0"/>
              <a:t>是</a:t>
            </a:r>
            <a:r>
              <a:rPr lang="en-US" altLang="zh-CN" dirty="0"/>
              <a:t>∪</a:t>
            </a:r>
            <a:r>
              <a:rPr lang="zh-CN" altLang="en-US" dirty="0"/>
              <a:t>的单位元</a:t>
            </a:r>
            <a:endParaRPr lang="en-US" altLang="zh-CN" dirty="0">
              <a:sym typeface="Symbol" panose="05050102010706020507" pitchFamily="18" charset="2"/>
            </a:endParaRPr>
          </a:p>
          <a:p>
            <a:r>
              <a:rPr lang="en-US" altLang="zh-CN" i="1" dirty="0"/>
              <a:t>S</a:t>
            </a:r>
            <a:r>
              <a:rPr lang="zh-CN" altLang="en-US" dirty="0"/>
              <a:t>是</a:t>
            </a:r>
            <a:r>
              <a:rPr lang="en-US" altLang="zh-CN" dirty="0"/>
              <a:t>∩</a:t>
            </a:r>
            <a:r>
              <a:rPr lang="zh-CN" altLang="en-US" dirty="0"/>
              <a:t>的单位元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77828" name="灯片编号占位符 3">
            <a:extLst>
              <a:ext uri="{FF2B5EF4-FFF2-40B4-BE49-F238E27FC236}">
                <a16:creationId xmlns:a16="http://schemas.microsoft.com/office/drawing/2014/main" id="{C57CCF36-24AE-421A-B5CD-2B1C5DF37C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90343EA-AB58-46E1-8476-CF5257E3EC7D}" type="slidenum">
              <a:rPr lang="en-US" altLang="zh-CN" sz="1200">
                <a:latin typeface="Arial" panose="020B0604020202020204" pitchFamily="34" charset="0"/>
              </a:rPr>
              <a:pPr/>
              <a:t>45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E512B940-8E83-43D4-ACCF-13F174507C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B1CE411-D04A-4E07-A156-2C1BF203DD6F}" type="slidenum">
              <a:rPr lang="en-US" altLang="zh-CN" sz="1200"/>
              <a:pPr>
                <a:spcBef>
                  <a:spcPct val="0"/>
                </a:spcBef>
              </a:pPr>
              <a:t>46</a:t>
            </a:fld>
            <a:endParaRPr lang="en-US" altLang="zh-CN" sz="1200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E127EEB3-C9F7-4926-8D91-08DE1F7CC2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8FBC16E3-6260-4DAC-A91B-84E112D6EC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这里强调的是“不涉及”，并不代表没有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9ABCB80F-A0BB-4BAD-BABF-FFE72F5D6B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109DC5C-60B1-4D38-A548-180CC695157F}" type="slidenum">
              <a:rPr lang="en-US" altLang="zh-CN" sz="1200"/>
              <a:pPr>
                <a:spcBef>
                  <a:spcPct val="0"/>
                </a:spcBef>
              </a:pPr>
              <a:t>47</a:t>
            </a:fld>
            <a:endParaRPr lang="en-US" altLang="zh-CN" sz="1200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EA3AD5E5-DDD6-4490-A805-8F6D829EDC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57BF48E5-A0D0-416B-AA86-2D1291E2B6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在规定了一个代数系统的构成成分</a:t>
            </a:r>
            <a:r>
              <a:rPr lang="en-US" altLang="zh-CN" dirty="0"/>
              <a:t>,</a:t>
            </a:r>
            <a:r>
              <a:rPr lang="zh-CN" altLang="en-US" dirty="0"/>
              <a:t>即集合、运算以及代数常数以后</a:t>
            </a:r>
            <a:r>
              <a:rPr lang="en-US" altLang="zh-CN" dirty="0"/>
              <a:t>,</a:t>
            </a:r>
            <a:r>
              <a:rPr lang="zh-CN" altLang="en-US" dirty="0"/>
              <a:t>如果再对这些运算所遵从的算律加以限制</a:t>
            </a:r>
            <a:r>
              <a:rPr lang="en-US" altLang="zh-CN" dirty="0"/>
              <a:t>,</a:t>
            </a:r>
            <a:r>
              <a:rPr lang="zh-CN" altLang="en-US" dirty="0"/>
              <a:t>那么满足这些条件的代数系统就具有完全相同的性质</a:t>
            </a:r>
            <a:r>
              <a:rPr lang="en-US" altLang="zh-CN" dirty="0"/>
              <a:t>,</a:t>
            </a:r>
            <a:r>
              <a:rPr lang="zh-CN" altLang="en-US" dirty="0"/>
              <a:t>从而构成了一类特殊的代数系统</a:t>
            </a:r>
            <a:r>
              <a:rPr lang="en-US" altLang="zh-CN" dirty="0"/>
              <a:t>,</a:t>
            </a:r>
            <a:r>
              <a:rPr lang="zh-CN" altLang="en-US" dirty="0"/>
              <a:t>例如群，半群等</a:t>
            </a:r>
          </a:p>
          <a:p>
            <a:r>
              <a:rPr lang="zh-CN" altLang="en-US" dirty="0"/>
              <a:t>从代数系统的构成成分和遵从的算律出发</a:t>
            </a:r>
            <a:r>
              <a:rPr lang="en-US" altLang="zh-CN" dirty="0"/>
              <a:t>,</a:t>
            </a:r>
            <a:r>
              <a:rPr lang="zh-CN" altLang="en-US" dirty="0"/>
              <a:t>将代数系统分类</a:t>
            </a:r>
            <a:r>
              <a:rPr lang="en-US" altLang="zh-CN" dirty="0"/>
              <a:t>,</a:t>
            </a:r>
            <a:r>
              <a:rPr lang="zh-CN" altLang="en-US" dirty="0"/>
              <a:t>然后研究每一类代数系统的共同性质</a:t>
            </a:r>
            <a:r>
              <a:rPr lang="en-US" altLang="zh-CN" dirty="0"/>
              <a:t>,</a:t>
            </a:r>
            <a:r>
              <a:rPr lang="zh-CN" altLang="en-US" dirty="0"/>
              <a:t>并将研究的结果运用到具体的代数系统中去</a:t>
            </a:r>
            <a:r>
              <a:rPr lang="en-US" altLang="zh-CN" dirty="0"/>
              <a:t>.</a:t>
            </a:r>
            <a:r>
              <a:rPr lang="zh-CN" altLang="en-US" dirty="0"/>
              <a:t>这种方法就是是代数结构的主要内容</a:t>
            </a:r>
            <a:r>
              <a:rPr lang="en-US" altLang="zh-CN" dirty="0"/>
              <a:t>.</a:t>
            </a:r>
            <a:r>
              <a:rPr lang="zh-CN" altLang="en-US" dirty="0"/>
              <a:t>在给出了代数系统的一般概念以后</a:t>
            </a:r>
            <a:r>
              <a:rPr lang="en-US" altLang="zh-CN" dirty="0"/>
              <a:t>,</a:t>
            </a:r>
            <a:r>
              <a:rPr lang="zh-CN" altLang="en-US" dirty="0"/>
              <a:t>后面将分别就几类重要的代数系统进行更深入的分析。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0193F-EE37-4A84-83E6-3A6144FBA773}" type="slidenum">
              <a:rPr lang="en-US" altLang="zh-CN" smtClean="0"/>
              <a:pPr/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6744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E53572E4-757B-4C2C-BD2A-BF40246668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A94CAD9-9547-46BA-8CC2-EC7D5725E0D6}" type="slidenum">
              <a:rPr lang="en-US" altLang="zh-CN" sz="1200"/>
              <a:pPr>
                <a:spcBef>
                  <a:spcPct val="0"/>
                </a:spcBef>
              </a:pPr>
              <a:t>7</a:t>
            </a:fld>
            <a:endParaRPr lang="en-US" altLang="zh-CN" sz="12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5A17CE69-B3D7-473D-9258-B4ED0205AB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1CA3C9AC-2B1F-4F8C-BC4E-7ED4FF0142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>
            <a:extLst>
              <a:ext uri="{FF2B5EF4-FFF2-40B4-BE49-F238E27FC236}">
                <a16:creationId xmlns:a16="http://schemas.microsoft.com/office/drawing/2014/main" id="{0E3EA672-FB0F-47E4-9B62-E5D943D8ED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备注占位符 2">
            <a:extLst>
              <a:ext uri="{FF2B5EF4-FFF2-40B4-BE49-F238E27FC236}">
                <a16:creationId xmlns:a16="http://schemas.microsoft.com/office/drawing/2014/main" id="{84D70931-2979-4298-9DBD-1002D3EC86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由已知的代数系统可以通过系统的方法构成新的代数系统</a:t>
            </a:r>
            <a:r>
              <a:rPr lang="en-US" altLang="zh-CN" dirty="0"/>
              <a:t>,</a:t>
            </a:r>
            <a:r>
              <a:rPr lang="zh-CN" altLang="en-US" dirty="0"/>
              <a:t>即子代数和积代数</a:t>
            </a:r>
            <a:r>
              <a:rPr lang="en-US" altLang="zh-CN" dirty="0"/>
              <a:t>.</a:t>
            </a:r>
            <a:r>
              <a:rPr lang="zh-CN" altLang="en-US" dirty="0"/>
              <a:t>这些代数系统能够保持或者基本上保持原有代数系统的良好性质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&lt;N,+&gt;</a:t>
            </a:r>
            <a:r>
              <a:rPr lang="zh-CN" altLang="en-US" dirty="0"/>
              <a:t>是</a:t>
            </a:r>
            <a:r>
              <a:rPr lang="en-US" altLang="zh-CN" dirty="0"/>
              <a:t>&lt;Z,</a:t>
            </a:r>
            <a:r>
              <a:rPr lang="zh-CN" altLang="en-US" dirty="0"/>
              <a:t>＋</a:t>
            </a:r>
            <a:r>
              <a:rPr lang="en-US" altLang="zh-CN" dirty="0"/>
              <a:t>&gt;</a:t>
            </a:r>
            <a:r>
              <a:rPr lang="zh-CN" altLang="en-US" dirty="0"/>
              <a:t>的子代数</a:t>
            </a:r>
            <a:r>
              <a:rPr lang="en-US" altLang="zh-CN" dirty="0"/>
              <a:t>(</a:t>
            </a:r>
            <a:r>
              <a:rPr lang="zh-CN" altLang="en-US" dirty="0"/>
              <a:t>都没有代数常数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&lt;N,+,0&gt;</a:t>
            </a:r>
            <a:r>
              <a:rPr lang="zh-CN" altLang="en-US" dirty="0"/>
              <a:t>也是</a:t>
            </a:r>
            <a:r>
              <a:rPr lang="en-US" altLang="zh-CN" dirty="0"/>
              <a:t>&lt;Z,</a:t>
            </a:r>
            <a:r>
              <a:rPr lang="zh-CN" altLang="en-US" dirty="0"/>
              <a:t>＋</a:t>
            </a:r>
            <a:r>
              <a:rPr lang="en-US" altLang="zh-CN" dirty="0"/>
              <a:t>,0&gt;</a:t>
            </a:r>
            <a:r>
              <a:rPr lang="zh-CN" altLang="en-US" dirty="0"/>
              <a:t>的子代数</a:t>
            </a:r>
            <a:r>
              <a:rPr lang="en-US" altLang="zh-CN" dirty="0"/>
              <a:t>(</a:t>
            </a:r>
            <a:r>
              <a:rPr lang="zh-CN" altLang="en-US" dirty="0"/>
              <a:t>都有代数常数</a:t>
            </a:r>
            <a:r>
              <a:rPr lang="en-US" altLang="zh-CN" dirty="0"/>
              <a:t>0)</a:t>
            </a:r>
            <a:endParaRPr lang="zh-CN" altLang="en-US" i="1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&lt;N</a:t>
            </a:r>
            <a:r>
              <a:rPr lang="en-US" altLang="zh-CN" dirty="0">
                <a:sym typeface="Symbol" panose="05050102010706020507" pitchFamily="18" charset="2"/>
              </a:rPr>
              <a:t></a:t>
            </a:r>
            <a:r>
              <a:rPr lang="en-US" altLang="zh-CN" dirty="0"/>
              <a:t>{0},+&gt;</a:t>
            </a:r>
            <a:r>
              <a:rPr lang="zh-CN" altLang="en-US" dirty="0"/>
              <a:t>是</a:t>
            </a:r>
            <a:r>
              <a:rPr lang="en-US" altLang="zh-CN" dirty="0"/>
              <a:t>&lt;Z,</a:t>
            </a:r>
            <a:r>
              <a:rPr lang="zh-CN" altLang="en-US" dirty="0"/>
              <a:t>＋</a:t>
            </a:r>
            <a:r>
              <a:rPr lang="en-US" altLang="zh-CN" dirty="0"/>
              <a:t>&gt;</a:t>
            </a:r>
            <a:r>
              <a:rPr lang="zh-CN" altLang="en-US" dirty="0"/>
              <a:t>的子代数</a:t>
            </a:r>
            <a:r>
              <a:rPr lang="en-US" altLang="zh-CN" dirty="0"/>
              <a:t>(</a:t>
            </a:r>
            <a:r>
              <a:rPr lang="zh-CN" altLang="en-US" dirty="0"/>
              <a:t>都没有代数常数</a:t>
            </a:r>
            <a:r>
              <a:rPr lang="en-US" altLang="zh-CN" dirty="0"/>
              <a:t>)</a:t>
            </a:r>
            <a:r>
              <a:rPr lang="zh-CN" altLang="en-US" dirty="0"/>
              <a:t>，但不是</a:t>
            </a:r>
            <a:r>
              <a:rPr lang="en-US" altLang="zh-CN" dirty="0"/>
              <a:t>&lt;Z,</a:t>
            </a:r>
            <a:r>
              <a:rPr lang="zh-CN" altLang="en-US" dirty="0"/>
              <a:t>＋</a:t>
            </a:r>
            <a:r>
              <a:rPr lang="en-US" altLang="zh-CN" dirty="0"/>
              <a:t>,0&gt;</a:t>
            </a:r>
            <a:r>
              <a:rPr lang="zh-CN" altLang="en-US" dirty="0"/>
              <a:t>的子代数</a:t>
            </a:r>
          </a:p>
        </p:txBody>
      </p:sp>
      <p:sp>
        <p:nvSpPr>
          <p:cNvPr id="84996" name="灯片编号占位符 3">
            <a:extLst>
              <a:ext uri="{FF2B5EF4-FFF2-40B4-BE49-F238E27FC236}">
                <a16:creationId xmlns:a16="http://schemas.microsoft.com/office/drawing/2014/main" id="{8EA175DD-A86A-49FC-AE5C-6672F9BBD3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B5AB1C8-AA98-49AE-9705-9D8B98E5B7F2}" type="slidenum">
              <a:rPr lang="en-US" altLang="zh-CN" sz="1200">
                <a:latin typeface="Arial" panose="020B0604020202020204" pitchFamily="34" charset="0"/>
              </a:rPr>
              <a:pPr/>
              <a:t>49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0193F-EE37-4A84-83E6-3A6144FBA773}" type="slidenum">
              <a:rPr lang="en-US" altLang="zh-CN" smtClean="0"/>
              <a:pPr/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70721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9.7 </a:t>
            </a:r>
            <a:r>
              <a:rPr lang="zh-CN" altLang="en-US" dirty="0"/>
              <a:t>如果两个代数系统中运算的个数相同，对应运算的元数相同，且代数常数的个数也相同，则称它们是</a:t>
            </a:r>
            <a:r>
              <a:rPr lang="zh-CN" altLang="en-US" dirty="0">
                <a:solidFill>
                  <a:srgbClr val="A50021"/>
                </a:solidFill>
              </a:rPr>
              <a:t>同类型的</a:t>
            </a:r>
            <a:r>
              <a:rPr lang="zh-CN" altLang="en-US" dirty="0"/>
              <a:t>代数系统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0193F-EE37-4A84-83E6-3A6144FBA773}" type="slidenum">
              <a:rPr lang="en-US" altLang="zh-CN" smtClean="0"/>
              <a:pPr/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12625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>
            <a:extLst>
              <a:ext uri="{FF2B5EF4-FFF2-40B4-BE49-F238E27FC236}">
                <a16:creationId xmlns:a16="http://schemas.microsoft.com/office/drawing/2014/main" id="{AB39B99C-BA6B-466D-9F41-2038050B26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备注占位符 2">
            <a:extLst>
              <a:ext uri="{FF2B5EF4-FFF2-40B4-BE49-F238E27FC236}">
                <a16:creationId xmlns:a16="http://schemas.microsoft.com/office/drawing/2014/main" id="{142A2C2A-3DFD-4629-BD60-2710391EF9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>
                <a:sym typeface="Symbol" panose="05050102010706020507" pitchFamily="18" charset="2"/>
              </a:rPr>
              <a:t></a:t>
            </a:r>
            <a:r>
              <a:rPr lang="zh-CN" altLang="en-US" dirty="0">
                <a:sym typeface="Symbol" panose="05050102010706020507" pitchFamily="18" charset="2"/>
              </a:rPr>
              <a:t>表示模</a:t>
            </a:r>
            <a:r>
              <a:rPr lang="en-US" altLang="zh-CN" dirty="0">
                <a:sym typeface="Symbol" panose="05050102010706020507" pitchFamily="18" charset="2"/>
              </a:rPr>
              <a:t>2</a:t>
            </a:r>
            <a:r>
              <a:rPr lang="zh-CN" altLang="en-US" dirty="0">
                <a:sym typeface="Symbol" panose="05050102010706020507" pitchFamily="18" charset="2"/>
              </a:rPr>
              <a:t>加法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i="1" dirty="0"/>
              <a:t>V</a:t>
            </a:r>
            <a:r>
              <a:rPr lang="en-US" altLang="zh-CN" baseline="-25000" dirty="0"/>
              <a:t>1</a:t>
            </a:r>
            <a:r>
              <a:rPr lang="en-US" altLang="zh-CN" dirty="0"/>
              <a:t>=&lt;</a:t>
            </a:r>
            <a:r>
              <a:rPr lang="en-US" altLang="zh-CN" i="1" dirty="0"/>
              <a:t>A</a:t>
            </a:r>
            <a:r>
              <a:rPr lang="en-US" altLang="zh-CN" dirty="0"/>
              <a:t>,</a:t>
            </a:r>
            <a:r>
              <a:rPr lang="zh-CN" altLang="fr-FR" dirty="0"/>
              <a:t>◦</a:t>
            </a:r>
            <a:r>
              <a:rPr lang="en-US" altLang="zh-CN" dirty="0"/>
              <a:t>&gt;</a:t>
            </a:r>
            <a:r>
              <a:rPr lang="zh-CN" altLang="en-US" dirty="0"/>
              <a:t>和</a:t>
            </a:r>
            <a:r>
              <a:rPr lang="en-US" altLang="zh-CN" i="1" dirty="0"/>
              <a:t>V</a:t>
            </a:r>
            <a:r>
              <a:rPr lang="en-US" altLang="zh-CN" baseline="-25000" dirty="0"/>
              <a:t>2</a:t>
            </a:r>
            <a:r>
              <a:rPr lang="en-US" altLang="zh-CN" dirty="0"/>
              <a:t>=&lt;</a:t>
            </a:r>
            <a:r>
              <a:rPr lang="en-US" altLang="zh-CN" i="1" dirty="0"/>
              <a:t>B</a:t>
            </a:r>
            <a:r>
              <a:rPr lang="en-US" altLang="zh-CN" dirty="0"/>
              <a:t>,</a:t>
            </a:r>
            <a:r>
              <a:rPr lang="en-US" altLang="zh-CN" dirty="0">
                <a:sym typeface="Symbol" panose="05050102010706020507" pitchFamily="18" charset="2"/>
              </a:rPr>
              <a:t></a:t>
            </a:r>
            <a:r>
              <a:rPr lang="en-US" altLang="zh-CN" dirty="0"/>
              <a:t>&gt;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en-US" altLang="zh-CN" dirty="0"/>
              <a:t>&lt;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en-US" altLang="zh-CN" i="1" dirty="0"/>
              <a:t>b</a:t>
            </a:r>
            <a:r>
              <a:rPr lang="en-US" altLang="zh-CN" baseline="-25000" dirty="0"/>
              <a:t>1</a:t>
            </a:r>
            <a:r>
              <a:rPr lang="en-US" altLang="zh-CN" dirty="0"/>
              <a:t>&gt;,&lt;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,</a:t>
            </a:r>
            <a:r>
              <a:rPr lang="en-US" altLang="zh-CN" i="1" dirty="0"/>
              <a:t>b</a:t>
            </a:r>
            <a:r>
              <a:rPr lang="en-US" altLang="zh-CN" baseline="-25000" dirty="0"/>
              <a:t>2</a:t>
            </a:r>
            <a:r>
              <a:rPr lang="en-US" altLang="zh-CN" dirty="0"/>
              <a:t>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B</a:t>
            </a:r>
            <a:r>
              <a:rPr lang="zh-CN" altLang="en-US" dirty="0"/>
              <a:t>，有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     </a:t>
            </a:r>
            <a:r>
              <a:rPr lang="en-US" altLang="zh-CN" dirty="0"/>
              <a:t>&lt;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en-US" altLang="zh-CN" i="1" dirty="0"/>
              <a:t>b</a:t>
            </a:r>
            <a:r>
              <a:rPr lang="en-US" altLang="zh-CN" baseline="-25000" dirty="0"/>
              <a:t>1</a:t>
            </a:r>
            <a:r>
              <a:rPr lang="en-US" altLang="zh-CN" dirty="0"/>
              <a:t>&gt;▪&lt;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,</a:t>
            </a:r>
            <a:r>
              <a:rPr lang="en-US" altLang="zh-CN" i="1" dirty="0"/>
              <a:t>b</a:t>
            </a:r>
            <a:r>
              <a:rPr lang="en-US" altLang="zh-CN" baseline="-25000" dirty="0"/>
              <a:t>2</a:t>
            </a:r>
            <a:r>
              <a:rPr lang="en-US" altLang="zh-CN" dirty="0"/>
              <a:t>&gt;=&lt;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zh-CN" altLang="fr-FR" dirty="0"/>
              <a:t>◦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en-US" altLang="zh-CN" baseline="-25000" dirty="0"/>
              <a:t>1</a:t>
            </a:r>
            <a:r>
              <a:rPr lang="en-US" altLang="zh-CN" dirty="0">
                <a:sym typeface="Symbol" panose="05050102010706020507" pitchFamily="18" charset="2"/>
              </a:rPr>
              <a:t></a:t>
            </a:r>
            <a:r>
              <a:rPr lang="en-US" altLang="zh-CN" i="1" dirty="0"/>
              <a:t>b</a:t>
            </a:r>
            <a:r>
              <a:rPr lang="en-US" altLang="zh-CN" baseline="-25000" dirty="0"/>
              <a:t>2</a:t>
            </a:r>
            <a:r>
              <a:rPr lang="en-US" altLang="zh-CN" dirty="0"/>
              <a:t>&gt; </a:t>
            </a:r>
          </a:p>
          <a:p>
            <a:endParaRPr lang="zh-CN" altLang="en-US" dirty="0"/>
          </a:p>
        </p:txBody>
      </p:sp>
      <p:sp>
        <p:nvSpPr>
          <p:cNvPr id="90116" name="灯片编号占位符 3">
            <a:extLst>
              <a:ext uri="{FF2B5EF4-FFF2-40B4-BE49-F238E27FC236}">
                <a16:creationId xmlns:a16="http://schemas.microsoft.com/office/drawing/2014/main" id="{3ACB08BE-66A9-417A-99F1-094C0BCAC0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D1ABD3C-5C44-4FB6-9AEE-54E049FE9C0E}" type="slidenum">
              <a:rPr lang="en-US" altLang="zh-CN" sz="1200">
                <a:latin typeface="Arial" panose="020B0604020202020204" pitchFamily="34" charset="0"/>
              </a:rPr>
              <a:pPr/>
              <a:t>53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360DF02E-41D0-46EC-84E8-ED3026EF6A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CEF8FD1-CDC2-43D2-B7B2-BD4983B5903A}" type="slidenum">
              <a:rPr lang="en-US" altLang="zh-CN" sz="1200"/>
              <a:pPr>
                <a:spcBef>
                  <a:spcPct val="0"/>
                </a:spcBef>
              </a:pPr>
              <a:t>56</a:t>
            </a:fld>
            <a:endParaRPr lang="en-US" altLang="zh-CN" sz="1200"/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702AC8C8-0E6F-4CDA-B2DD-DE3F0AA684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D9D6EBC1-4EC8-4239-A45E-D1E3EB3D0C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此时的</a:t>
            </a:r>
            <a:r>
              <a:rPr lang="en-US" altLang="zh-CN" dirty="0"/>
              <a:t>f</a:t>
            </a:r>
            <a:r>
              <a:rPr lang="zh-CN" altLang="en-US" dirty="0"/>
              <a:t>是双射函数，则</a:t>
            </a:r>
            <a:r>
              <a:rPr lang="en-US" altLang="zh-CN" i="1" dirty="0"/>
              <a:t>V</a:t>
            </a:r>
            <a:r>
              <a:rPr lang="en-US" altLang="zh-CN" baseline="-25000" dirty="0"/>
              <a:t>1</a:t>
            </a:r>
            <a:r>
              <a:rPr lang="zh-CN" altLang="en-US" dirty="0"/>
              <a:t>和</a:t>
            </a:r>
            <a:r>
              <a:rPr lang="en-US" altLang="zh-CN" i="1" dirty="0"/>
              <a:t>V</a:t>
            </a:r>
            <a:r>
              <a:rPr lang="en-US" altLang="zh-CN" baseline="-25000" dirty="0"/>
              <a:t>2</a:t>
            </a:r>
            <a:r>
              <a:rPr lang="zh-CN" altLang="en-US" dirty="0"/>
              <a:t>同构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0193F-EE37-4A84-83E6-3A6144FBA773}" type="slidenum">
              <a:rPr lang="en-US" altLang="zh-CN" smtClean="0"/>
              <a:pPr/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6799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保持代数系统乘法结构的映射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0193F-EE37-4A84-83E6-3A6144FBA773}" type="slidenum">
              <a:rPr lang="en-US" altLang="zh-CN" smtClean="0"/>
              <a:pPr/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32165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>
            <a:extLst>
              <a:ext uri="{FF2B5EF4-FFF2-40B4-BE49-F238E27FC236}">
                <a16:creationId xmlns:a16="http://schemas.microsoft.com/office/drawing/2014/main" id="{FF80199E-05EA-46CC-8203-3039A51EFA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备注占位符 2">
            <a:extLst>
              <a:ext uri="{FF2B5EF4-FFF2-40B4-BE49-F238E27FC236}">
                <a16:creationId xmlns:a16="http://schemas.microsoft.com/office/drawing/2014/main" id="{3BAF57D4-84B7-4EC9-A268-D7F5D18D37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i="1"/>
              <a:t>f </a:t>
            </a:r>
            <a:r>
              <a:rPr lang="zh-CN" altLang="en-US"/>
              <a:t>如果是双射，则称为同构</a:t>
            </a:r>
          </a:p>
        </p:txBody>
      </p:sp>
      <p:sp>
        <p:nvSpPr>
          <p:cNvPr id="100356" name="灯片编号占位符 3">
            <a:extLst>
              <a:ext uri="{FF2B5EF4-FFF2-40B4-BE49-F238E27FC236}">
                <a16:creationId xmlns:a16="http://schemas.microsoft.com/office/drawing/2014/main" id="{E757DFA1-B28E-4A70-BE45-91E5286783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FE57174-07CE-43D0-A45E-7494F78E5857}" type="slidenum">
              <a:rPr lang="en-US" altLang="zh-CN" sz="1200">
                <a:latin typeface="Arial" panose="020B0604020202020204" pitchFamily="34" charset="0"/>
              </a:rPr>
              <a:pPr/>
              <a:t>63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幻灯片图像占位符 1">
            <a:extLst>
              <a:ext uri="{FF2B5EF4-FFF2-40B4-BE49-F238E27FC236}">
                <a16:creationId xmlns:a16="http://schemas.microsoft.com/office/drawing/2014/main" id="{6FC4A706-778A-4B20-8416-ED4DBEDB5C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备注占位符 2">
            <a:extLst>
              <a:ext uri="{FF2B5EF4-FFF2-40B4-BE49-F238E27FC236}">
                <a16:creationId xmlns:a16="http://schemas.microsoft.com/office/drawing/2014/main" id="{D36411B9-E877-468F-B362-50EE9F53E1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如果</a:t>
            </a:r>
            <a:r>
              <a:rPr lang="en-US" altLang="zh-CN" i="1" dirty="0"/>
              <a:t>V</a:t>
            </a:r>
            <a:r>
              <a:rPr lang="en-US" altLang="zh-CN" baseline="-25000" dirty="0"/>
              <a:t>1</a:t>
            </a:r>
            <a:r>
              <a:rPr lang="en-US" altLang="zh-CN" dirty="0"/>
              <a:t>=</a:t>
            </a:r>
            <a:r>
              <a:rPr lang="en-US" altLang="zh-CN" i="1" dirty="0"/>
              <a:t>V</a:t>
            </a:r>
            <a:r>
              <a:rPr lang="en-US" altLang="zh-CN" baseline="-25000" dirty="0"/>
              <a:t>2</a:t>
            </a:r>
            <a:r>
              <a:rPr lang="zh-CN" altLang="en-US" dirty="0"/>
              <a:t>，则称作</a:t>
            </a:r>
            <a:r>
              <a:rPr lang="zh-CN" altLang="en-US" dirty="0">
                <a:solidFill>
                  <a:srgbClr val="A50021"/>
                </a:solidFill>
              </a:rPr>
              <a:t>自同态</a:t>
            </a:r>
            <a:r>
              <a:rPr lang="en-US" altLang="zh-CN" dirty="0">
                <a:solidFill>
                  <a:srgbClr val="A50021"/>
                </a:solidFill>
              </a:rPr>
              <a:t>.</a:t>
            </a:r>
          </a:p>
          <a:p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如果一个</a:t>
            </a:r>
            <a:r>
              <a:rPr lang="zh-CN" altLang="en-US" b="0" i="0" dirty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同态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是单射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就叫</a:t>
            </a:r>
            <a:r>
              <a:rPr lang="zh-CN" altLang="en-US" b="0" i="0" dirty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单同态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；既是</a:t>
            </a:r>
            <a:r>
              <a:rPr lang="zh-CN" altLang="en-US" b="0" i="0" dirty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单同态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又是自同态就叫</a:t>
            </a:r>
            <a:r>
              <a:rPr lang="zh-CN" altLang="en-US" b="0" i="0" dirty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单自同态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lang="zh-CN" altLang="en-US" dirty="0"/>
          </a:p>
        </p:txBody>
      </p:sp>
      <p:sp>
        <p:nvSpPr>
          <p:cNvPr id="102404" name="灯片编号占位符 3">
            <a:extLst>
              <a:ext uri="{FF2B5EF4-FFF2-40B4-BE49-F238E27FC236}">
                <a16:creationId xmlns:a16="http://schemas.microsoft.com/office/drawing/2014/main" id="{C5072A00-580E-4543-A2D4-5814EF1A9F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37D4B35-7038-4D8A-9B21-CB1A47371944}" type="slidenum">
              <a:rPr lang="en-US" altLang="zh-CN" sz="1200">
                <a:latin typeface="Arial" panose="020B0604020202020204" pitchFamily="34" charset="0"/>
              </a:rPr>
              <a:pPr/>
              <a:t>64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9.9</a:t>
            </a:r>
            <a:r>
              <a:rPr lang="en-US" altLang="zh-CN" dirty="0"/>
              <a:t>  </a:t>
            </a:r>
            <a:r>
              <a:rPr lang="zh-CN" altLang="en-US" dirty="0"/>
              <a:t>设</a:t>
            </a:r>
            <a:r>
              <a:rPr lang="en-US" altLang="zh-CN" i="1" dirty="0"/>
              <a:t>V</a:t>
            </a:r>
            <a:r>
              <a:rPr lang="en-US" altLang="zh-CN" baseline="-25000" dirty="0"/>
              <a:t>1</a:t>
            </a:r>
            <a:r>
              <a:rPr lang="en-US" altLang="zh-CN" dirty="0"/>
              <a:t>=&lt;</a:t>
            </a:r>
            <a:r>
              <a:rPr lang="en-US" altLang="zh-CN" i="1" dirty="0"/>
              <a:t>A</a:t>
            </a:r>
            <a:r>
              <a:rPr lang="en-US" altLang="zh-CN" dirty="0"/>
              <a:t>,</a:t>
            </a:r>
            <a:r>
              <a:rPr lang="zh-CN" altLang="fr-FR" dirty="0"/>
              <a:t>◦</a:t>
            </a:r>
            <a:r>
              <a:rPr lang="en-US" altLang="zh-CN" dirty="0"/>
              <a:t>&gt;</a:t>
            </a:r>
            <a:r>
              <a:rPr lang="zh-CN" altLang="en-US" dirty="0"/>
              <a:t>和</a:t>
            </a:r>
            <a:r>
              <a:rPr lang="en-US" altLang="zh-CN" i="1" dirty="0"/>
              <a:t>V</a:t>
            </a:r>
            <a:r>
              <a:rPr lang="en-US" altLang="zh-CN" baseline="-25000" dirty="0"/>
              <a:t>2</a:t>
            </a:r>
            <a:r>
              <a:rPr lang="en-US" altLang="zh-CN" dirty="0"/>
              <a:t>=&lt;</a:t>
            </a:r>
            <a:r>
              <a:rPr lang="en-US" altLang="zh-CN" i="1" dirty="0"/>
              <a:t>B</a:t>
            </a:r>
            <a:r>
              <a:rPr lang="en-US" altLang="zh-CN" dirty="0"/>
              <a:t>,</a:t>
            </a:r>
            <a:r>
              <a:rPr lang="en-US" altLang="zh-CN" dirty="0">
                <a:sym typeface="Symbol" panose="05050102010706020507" pitchFamily="18" charset="2"/>
              </a:rPr>
              <a:t></a:t>
            </a:r>
            <a:r>
              <a:rPr lang="en-US" altLang="zh-CN" dirty="0"/>
              <a:t>&gt;</a:t>
            </a:r>
            <a:r>
              <a:rPr lang="zh-CN" altLang="en-US" dirty="0"/>
              <a:t>是同类型的代数系统，</a:t>
            </a:r>
            <a:r>
              <a:rPr lang="zh-CN" altLang="fr-FR" dirty="0"/>
              <a:t>◦</a:t>
            </a:r>
            <a:r>
              <a:rPr lang="zh-CN" altLang="en-US" dirty="0"/>
              <a:t>和</a:t>
            </a:r>
            <a:r>
              <a:rPr lang="zh-CN" altLang="en-US" dirty="0">
                <a:sym typeface="Symbol" panose="05050102010706020507" pitchFamily="18" charset="2"/>
              </a:rPr>
              <a:t></a:t>
            </a:r>
            <a:r>
              <a:rPr lang="zh-CN" altLang="en-US" dirty="0"/>
              <a:t>为二元运算，在集合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B</a:t>
            </a:r>
            <a:r>
              <a:rPr lang="zh-CN" altLang="en-US" dirty="0"/>
              <a:t>上如下定义二元运算▪， 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    </a:t>
            </a:r>
            <a:r>
              <a:rPr lang="zh-CN" altLang="en-US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en-US" altLang="zh-CN" dirty="0"/>
              <a:t>&lt;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en-US" altLang="zh-CN" i="1" dirty="0"/>
              <a:t>b</a:t>
            </a:r>
            <a:r>
              <a:rPr lang="en-US" altLang="zh-CN" baseline="-25000" dirty="0"/>
              <a:t>1</a:t>
            </a:r>
            <a:r>
              <a:rPr lang="en-US" altLang="zh-CN" dirty="0"/>
              <a:t>&gt;,&lt;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,</a:t>
            </a:r>
            <a:r>
              <a:rPr lang="en-US" altLang="zh-CN" i="1" dirty="0"/>
              <a:t>b</a:t>
            </a:r>
            <a:r>
              <a:rPr lang="en-US" altLang="zh-CN" baseline="-25000" dirty="0"/>
              <a:t>2</a:t>
            </a:r>
            <a:r>
              <a:rPr lang="en-US" altLang="zh-CN" dirty="0"/>
              <a:t>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B</a:t>
            </a:r>
            <a:r>
              <a:rPr lang="zh-CN" altLang="en-US" dirty="0"/>
              <a:t>，有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             </a:t>
            </a:r>
            <a:r>
              <a:rPr lang="en-US" altLang="zh-CN" dirty="0"/>
              <a:t>&lt;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en-US" altLang="zh-CN" i="1" dirty="0"/>
              <a:t>b</a:t>
            </a:r>
            <a:r>
              <a:rPr lang="en-US" altLang="zh-CN" baseline="-25000" dirty="0"/>
              <a:t>1</a:t>
            </a:r>
            <a:r>
              <a:rPr lang="en-US" altLang="zh-CN" dirty="0"/>
              <a:t>&gt;▪&lt;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,</a:t>
            </a:r>
            <a:r>
              <a:rPr lang="en-US" altLang="zh-CN" i="1" dirty="0"/>
              <a:t>b</a:t>
            </a:r>
            <a:r>
              <a:rPr lang="en-US" altLang="zh-CN" baseline="-25000" dirty="0"/>
              <a:t>2</a:t>
            </a:r>
            <a:r>
              <a:rPr lang="en-US" altLang="zh-CN" dirty="0"/>
              <a:t>&gt;=&lt;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zh-CN" altLang="fr-FR" dirty="0"/>
              <a:t>◦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en-US" altLang="zh-CN" baseline="-25000" dirty="0"/>
              <a:t>1</a:t>
            </a:r>
            <a:r>
              <a:rPr lang="en-US" altLang="zh-CN" dirty="0">
                <a:sym typeface="Symbol" panose="05050102010706020507" pitchFamily="18" charset="2"/>
              </a:rPr>
              <a:t></a:t>
            </a:r>
            <a:r>
              <a:rPr lang="en-US" altLang="zh-CN" i="1" dirty="0"/>
              <a:t>b</a:t>
            </a:r>
            <a:r>
              <a:rPr lang="en-US" altLang="zh-CN" baseline="-25000" dirty="0"/>
              <a:t>2</a:t>
            </a:r>
            <a:r>
              <a:rPr lang="en-US" altLang="zh-CN" dirty="0"/>
              <a:t>&gt;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</a:t>
            </a:r>
            <a:r>
              <a:rPr lang="zh-CN" altLang="en-US" dirty="0"/>
              <a:t>称</a:t>
            </a:r>
            <a:r>
              <a:rPr lang="en-US" altLang="zh-CN" i="1" dirty="0"/>
              <a:t>V</a:t>
            </a:r>
            <a:r>
              <a:rPr lang="en-US" altLang="zh-CN" dirty="0"/>
              <a:t>=&lt;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B</a:t>
            </a:r>
            <a:r>
              <a:rPr lang="en-US" altLang="zh-CN" dirty="0"/>
              <a:t>,▪ &gt;</a:t>
            </a:r>
            <a:r>
              <a:rPr lang="zh-CN" altLang="en-US" dirty="0"/>
              <a:t>为</a:t>
            </a:r>
            <a:r>
              <a:rPr lang="en-US" altLang="zh-CN" i="1" dirty="0"/>
              <a:t>V</a:t>
            </a:r>
            <a:r>
              <a:rPr lang="en-US" altLang="zh-CN" baseline="-25000" dirty="0"/>
              <a:t>1</a:t>
            </a:r>
            <a:r>
              <a:rPr lang="zh-CN" altLang="en-US" dirty="0"/>
              <a:t>与</a:t>
            </a:r>
            <a:r>
              <a:rPr lang="en-US" altLang="zh-CN" i="1" dirty="0"/>
              <a:t>V</a:t>
            </a:r>
            <a:r>
              <a:rPr lang="en-US" altLang="zh-CN" baseline="-25000" dirty="0"/>
              <a:t>2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A50021"/>
                </a:solidFill>
              </a:rPr>
              <a:t>积代数</a:t>
            </a:r>
            <a:endParaRPr lang="en-US" altLang="zh-CN" dirty="0">
              <a:solidFill>
                <a:srgbClr val="A50021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altLang="zh-CN" dirty="0">
              <a:solidFill>
                <a:srgbClr val="A50021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9.10</a:t>
            </a:r>
            <a:r>
              <a:rPr lang="en-US" altLang="zh-CN" dirty="0"/>
              <a:t> </a:t>
            </a:r>
            <a:r>
              <a:rPr lang="zh-CN" altLang="en-US" dirty="0"/>
              <a:t>设</a:t>
            </a:r>
            <a:r>
              <a:rPr lang="en-US" altLang="zh-CN" i="1" dirty="0"/>
              <a:t>V</a:t>
            </a:r>
            <a:r>
              <a:rPr lang="en-US" altLang="zh-CN" baseline="-25000" dirty="0"/>
              <a:t>1</a:t>
            </a:r>
            <a:r>
              <a:rPr lang="en-US" altLang="zh-CN" dirty="0"/>
              <a:t>=&lt;</a:t>
            </a:r>
            <a:r>
              <a:rPr lang="en-US" altLang="zh-CN" i="1" dirty="0"/>
              <a:t>A</a:t>
            </a:r>
            <a:r>
              <a:rPr lang="en-US" altLang="zh-CN" dirty="0"/>
              <a:t>,∘&gt;</a:t>
            </a:r>
            <a:r>
              <a:rPr lang="zh-CN" altLang="en-US" dirty="0"/>
              <a:t>和</a:t>
            </a:r>
            <a:r>
              <a:rPr lang="en-US" altLang="zh-CN" i="1" dirty="0"/>
              <a:t>V</a:t>
            </a:r>
            <a:r>
              <a:rPr lang="en-US" altLang="zh-CN" baseline="-25000" dirty="0"/>
              <a:t>2</a:t>
            </a:r>
            <a:r>
              <a:rPr lang="en-US" altLang="zh-CN" dirty="0"/>
              <a:t>=&lt;</a:t>
            </a:r>
            <a:r>
              <a:rPr lang="en-US" altLang="zh-CN" i="1" dirty="0"/>
              <a:t>B</a:t>
            </a:r>
            <a:r>
              <a:rPr lang="en-US" altLang="zh-CN" dirty="0"/>
              <a:t>,</a:t>
            </a:r>
            <a:r>
              <a:rPr lang="en-US" altLang="zh-CN" dirty="0">
                <a:sym typeface="Symbol" panose="05050102010706020507" pitchFamily="18" charset="2"/>
              </a:rPr>
              <a:t></a:t>
            </a:r>
            <a:r>
              <a:rPr lang="en-US" altLang="zh-CN" dirty="0"/>
              <a:t>&gt;</a:t>
            </a:r>
            <a:r>
              <a:rPr lang="zh-CN" altLang="en-US" dirty="0"/>
              <a:t>是同类型的代数系统，</a:t>
            </a:r>
            <a:r>
              <a:rPr lang="en-US" altLang="zh-CN" i="1" dirty="0"/>
              <a:t>f</a:t>
            </a:r>
            <a:r>
              <a:rPr lang="en-US" altLang="zh-CN" dirty="0"/>
              <a:t>: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i="1" dirty="0"/>
              <a:t>B</a:t>
            </a:r>
            <a:r>
              <a:rPr lang="zh-CN" altLang="en-US" dirty="0"/>
              <a:t>，且</a:t>
            </a:r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r>
              <a:rPr lang="en-US" altLang="zh-CN" i="1" dirty="0" err="1"/>
              <a:t>y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i="1" dirty="0" err="1"/>
              <a:t>A</a:t>
            </a:r>
            <a:r>
              <a:rPr lang="en-US" altLang="zh-CN" i="1" dirty="0"/>
              <a:t> </a:t>
            </a:r>
            <a:r>
              <a:rPr lang="zh-CN" altLang="en-US" dirty="0"/>
              <a:t>有 </a:t>
            </a:r>
            <a:br>
              <a:rPr lang="zh-CN" altLang="en-US" dirty="0"/>
            </a:br>
            <a:r>
              <a:rPr lang="zh-CN" altLang="en-US" dirty="0"/>
              <a:t>           </a:t>
            </a:r>
            <a:r>
              <a:rPr lang="en-US" altLang="zh-CN" i="1" dirty="0">
                <a:solidFill>
                  <a:srgbClr val="CC0000"/>
                </a:solidFill>
              </a:rPr>
              <a:t>f</a:t>
            </a:r>
            <a:r>
              <a:rPr lang="en-US" altLang="zh-CN" dirty="0">
                <a:solidFill>
                  <a:srgbClr val="CC0000"/>
                </a:solidFill>
              </a:rPr>
              <a:t>(</a:t>
            </a:r>
            <a:r>
              <a:rPr lang="en-US" altLang="zh-CN" i="1" dirty="0" err="1">
                <a:solidFill>
                  <a:srgbClr val="CC0000"/>
                </a:solidFill>
              </a:rPr>
              <a:t>x</a:t>
            </a:r>
            <a:r>
              <a:rPr lang="en-US" altLang="zh-CN" dirty="0" err="1">
                <a:solidFill>
                  <a:srgbClr val="CC0000"/>
                </a:solidFill>
              </a:rPr>
              <a:t>∘</a:t>
            </a:r>
            <a:r>
              <a:rPr lang="en-US" altLang="zh-CN" i="1" dirty="0" err="1">
                <a:solidFill>
                  <a:srgbClr val="CC0000"/>
                </a:solidFill>
              </a:rPr>
              <a:t>y</a:t>
            </a:r>
            <a:r>
              <a:rPr lang="en-US" altLang="zh-CN" dirty="0">
                <a:solidFill>
                  <a:srgbClr val="CC0000"/>
                </a:solidFill>
              </a:rPr>
              <a:t>) = </a:t>
            </a:r>
            <a:r>
              <a:rPr lang="en-US" altLang="zh-CN" i="1" dirty="0">
                <a:solidFill>
                  <a:srgbClr val="CC0000"/>
                </a:solidFill>
              </a:rPr>
              <a:t>f</a:t>
            </a:r>
            <a:r>
              <a:rPr lang="en-US" altLang="zh-CN" dirty="0">
                <a:solidFill>
                  <a:srgbClr val="CC0000"/>
                </a:solidFill>
              </a:rPr>
              <a:t>(</a:t>
            </a:r>
            <a:r>
              <a:rPr lang="en-US" altLang="zh-CN" i="1" dirty="0">
                <a:solidFill>
                  <a:srgbClr val="CC0000"/>
                </a:solidFill>
              </a:rPr>
              <a:t>x</a:t>
            </a:r>
            <a:r>
              <a:rPr lang="en-US" altLang="zh-CN" dirty="0">
                <a:solidFill>
                  <a:srgbClr val="CC0000"/>
                </a:solidFill>
              </a:rPr>
              <a:t>)</a:t>
            </a:r>
            <a:r>
              <a:rPr lang="en-US" altLang="zh-CN" dirty="0">
                <a:solidFill>
                  <a:srgbClr val="CC0000"/>
                </a:solidFill>
                <a:sym typeface="Symbol" panose="05050102010706020507" pitchFamily="18" charset="2"/>
              </a:rPr>
              <a:t></a:t>
            </a:r>
            <a:r>
              <a:rPr lang="en-US" altLang="zh-CN" i="1" dirty="0">
                <a:solidFill>
                  <a:srgbClr val="CC0000"/>
                </a:solidFill>
              </a:rPr>
              <a:t>f</a:t>
            </a:r>
            <a:r>
              <a:rPr lang="en-US" altLang="zh-CN" dirty="0">
                <a:solidFill>
                  <a:srgbClr val="CC0000"/>
                </a:solidFill>
              </a:rPr>
              <a:t>(</a:t>
            </a:r>
            <a:r>
              <a:rPr lang="en-US" altLang="zh-CN" i="1" dirty="0">
                <a:solidFill>
                  <a:srgbClr val="CC0000"/>
                </a:solidFill>
              </a:rPr>
              <a:t>y</a:t>
            </a:r>
            <a:r>
              <a:rPr lang="en-US" altLang="zh-CN" dirty="0">
                <a:solidFill>
                  <a:srgbClr val="CC0000"/>
                </a:solidFill>
              </a:rPr>
              <a:t>)</a:t>
            </a:r>
            <a:br>
              <a:rPr lang="en-US" altLang="zh-CN" dirty="0"/>
            </a:br>
            <a:r>
              <a:rPr lang="zh-CN" altLang="en-US" dirty="0"/>
              <a:t>则称 </a:t>
            </a:r>
            <a:r>
              <a:rPr lang="en-US" altLang="zh-CN" i="1" dirty="0"/>
              <a:t>f </a:t>
            </a:r>
            <a:r>
              <a:rPr lang="zh-CN" altLang="en-US" dirty="0"/>
              <a:t>是</a:t>
            </a:r>
            <a:r>
              <a:rPr lang="en-US" altLang="zh-CN" i="1" dirty="0"/>
              <a:t>V</a:t>
            </a:r>
            <a:r>
              <a:rPr lang="en-US" altLang="zh-CN" baseline="-25000" dirty="0"/>
              <a:t>1</a:t>
            </a:r>
            <a:r>
              <a:rPr lang="zh-CN" altLang="en-US" dirty="0"/>
              <a:t>到</a:t>
            </a:r>
            <a:r>
              <a:rPr lang="en-US" altLang="zh-CN" i="1" dirty="0"/>
              <a:t>V</a:t>
            </a:r>
            <a:r>
              <a:rPr lang="en-US" altLang="zh-CN" baseline="-25000" dirty="0"/>
              <a:t>2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CC0000"/>
                </a:solidFill>
              </a:rPr>
              <a:t>同态</a:t>
            </a:r>
            <a:r>
              <a:rPr lang="zh-CN" altLang="en-US" dirty="0"/>
              <a:t>映射，简称同态</a:t>
            </a:r>
            <a:r>
              <a:rPr lang="en-US" altLang="zh-CN" dirty="0"/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0193F-EE37-4A84-83E6-3A6144FBA773}" type="slidenum">
              <a:rPr lang="en-US" altLang="zh-CN" smtClean="0"/>
              <a:pPr/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9382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806C73E8-2082-4DC6-99F5-CC078FE665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DE2F6D4-531F-42F4-B775-58716003F7D8}" type="slidenum">
              <a:rPr lang="en-US" altLang="zh-CN" sz="1200"/>
              <a:pPr>
                <a:spcBef>
                  <a:spcPct val="0"/>
                </a:spcBef>
              </a:pPr>
              <a:t>8</a:t>
            </a:fld>
            <a:endParaRPr lang="en-US" altLang="zh-CN" sz="12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6099A05E-1F6C-4B96-B17D-CE54D37D1E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CF8DF809-D26A-45F3-9F87-8213995ED7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:a16="http://schemas.microsoft.com/office/drawing/2014/main" id="{FA8859C5-EF00-4E3A-AAAC-87B021F552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9B75A92-4ED4-4786-ADE7-8EF871952C26}" type="slidenum">
              <a:rPr lang="en-US" altLang="zh-CN" sz="1200"/>
              <a:pPr>
                <a:spcBef>
                  <a:spcPct val="0"/>
                </a:spcBef>
              </a:pPr>
              <a:t>67</a:t>
            </a:fld>
            <a:endParaRPr lang="en-US" altLang="zh-CN" sz="1200"/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C4B14919-8E40-44B4-8E0C-F801A438BE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B7843A71-5F6A-47A2-833F-40E077D376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1DC1E707-B5A7-4192-B7A6-4B8CEA527E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48049761-1A91-4AEB-B12D-EA03A08A49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强调函数的概念（可以多对一，且结果唯一）</a:t>
            </a:r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04483D6E-E7B2-4303-B26E-11E28EEDE8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576DDE4-3620-4148-9EA8-839E8B23579C}" type="slidenum">
              <a:rPr lang="en-US" altLang="zh-CN" sz="1200">
                <a:latin typeface="Arial" panose="020B0604020202020204" pitchFamily="34" charset="0"/>
              </a:rPr>
              <a:pPr/>
              <a:t>10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7201D806-CFC6-4AFE-B653-6FF10B8394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638D0F65-04F2-44DC-A2A5-B9572871DB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自然数是指表示物体个数的数，即由</a:t>
            </a:r>
            <a:r>
              <a:rPr lang="en-US" altLang="zh-CN" dirty="0"/>
              <a:t>0</a:t>
            </a:r>
            <a:r>
              <a:rPr lang="zh-CN" altLang="en-US" dirty="0"/>
              <a:t>开始，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>
                <a:hlinkClick r:id="rId3"/>
              </a:rPr>
              <a:t>3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……</a:t>
            </a:r>
            <a:r>
              <a:rPr lang="zh-CN" altLang="en-US" dirty="0"/>
              <a:t>一个接一个，组成一个无穷的集体，即指非负整数。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两个非零实数相加减可能为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27C3332C-4E2B-41B9-9A70-22F8EAABAA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3F4045E-9DBC-4407-ABA7-A378A02BA848}" type="slidenum">
              <a:rPr lang="en-US" altLang="zh-CN" sz="1200">
                <a:latin typeface="Arial" panose="020B0604020202020204" pitchFamily="34" charset="0"/>
              </a:rPr>
              <a:pPr/>
              <a:t>11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192F6AB7-78BC-4C3B-8653-FAB27B34A2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3373852-D7C0-460E-B95B-21C0C3E4C061}" type="slidenum">
              <a:rPr lang="en-US" altLang="zh-CN" sz="1200"/>
              <a:pPr>
                <a:spcBef>
                  <a:spcPct val="0"/>
                </a:spcBef>
              </a:pPr>
              <a:t>12</a:t>
            </a:fld>
            <a:endParaRPr lang="en-US" altLang="zh-CN" sz="12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53AEFE31-F1FB-453B-8AD5-659C0E7CB6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D54F283E-B278-4F9F-94D6-0AFBE5D2BC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>
            <a:extLst>
              <a:ext uri="{FF2B5EF4-FFF2-40B4-BE49-F238E27FC236}">
                <a16:creationId xmlns:a16="http://schemas.microsoft.com/office/drawing/2014/main" id="{5C525B58-2702-4044-9541-5FF64D9736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>
            <a:extLst>
              <a:ext uri="{FF2B5EF4-FFF2-40B4-BE49-F238E27FC236}">
                <a16:creationId xmlns:a16="http://schemas.microsoft.com/office/drawing/2014/main" id="{E39DCA67-FBF6-42BF-B984-D22D51724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举例解释此运算表</a:t>
            </a:r>
          </a:p>
        </p:txBody>
      </p:sp>
      <p:sp>
        <p:nvSpPr>
          <p:cNvPr id="31748" name="灯片编号占位符 3">
            <a:extLst>
              <a:ext uri="{FF2B5EF4-FFF2-40B4-BE49-F238E27FC236}">
                <a16:creationId xmlns:a16="http://schemas.microsoft.com/office/drawing/2014/main" id="{73131254-5D5D-48A6-A3F7-15B3DFCEB9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C106978-0CC5-498F-8CF3-2D5150E90016}" type="slidenum">
              <a:rPr lang="en-US" altLang="zh-CN" sz="1200"/>
              <a:pPr>
                <a:spcBef>
                  <a:spcPct val="0"/>
                </a:spcBef>
              </a:pPr>
              <a:t>13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1DE31C1F-9125-4939-B43F-00FDC9818B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861523B-4493-4B83-8136-74218D0B521A}" type="slidenum">
              <a:rPr lang="en-US" altLang="zh-CN" sz="1200"/>
              <a:pPr>
                <a:spcBef>
                  <a:spcPct val="0"/>
                </a:spcBef>
              </a:pPr>
              <a:t>14</a:t>
            </a:fld>
            <a:endParaRPr lang="en-US" altLang="zh-CN" sz="12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C80F29BC-7397-4520-A6EB-D99ED555F4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AECE5912-8AE0-40AF-A98B-A29D51CF51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aint">
            <a:extLst>
              <a:ext uri="{FF2B5EF4-FFF2-40B4-BE49-F238E27FC236}">
                <a16:creationId xmlns:a16="http://schemas.microsoft.com/office/drawing/2014/main" id="{14CA74DE-1E07-4C56-B52A-0238BE222F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082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9">
            <a:extLst>
              <a:ext uri="{FF2B5EF4-FFF2-40B4-BE49-F238E27FC236}">
                <a16:creationId xmlns:a16="http://schemas.microsoft.com/office/drawing/2014/main" id="{B2D1AAF9-C54A-40FD-B06B-9894FBE0529D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7848600" y="188913"/>
          <a:ext cx="12954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2539683" imgH="2539683" progId="">
                  <p:embed/>
                </p:oleObj>
              </mc:Choice>
              <mc:Fallback>
                <p:oleObj name="Image" r:id="rId3" imgW="2539683" imgH="2539683" progId="">
                  <p:embed/>
                  <p:pic>
                    <p:nvPicPr>
                      <p:cNvPr id="2051" name="Object 9">
                        <a:extLst>
                          <a:ext uri="{FF2B5EF4-FFF2-40B4-BE49-F238E27FC236}">
                            <a16:creationId xmlns:a16="http://schemas.microsoft.com/office/drawing/2014/main" id="{51997671-2574-4261-875E-E0F516D54A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88913"/>
                        <a:ext cx="12954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55650"/>
            <a:ext cx="7772400" cy="13716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700463"/>
            <a:ext cx="7010400" cy="1600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282CAEB-16CE-4607-BC8E-138133FDC5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B6805C1-C826-4E56-BB51-300D310E4F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527A95F-DD47-4245-A53E-A13362EE14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0CBFCBA-350B-40DF-AE24-A9696D0B6B3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2155583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92E0C0A-980A-44CD-A2C1-5326D21840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877B9904-F13C-4BFE-B6B8-5F32E80EA5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26C406AD-076E-43B2-9B3F-2BF7C063AA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74CA01-71A5-41A6-BBF2-5B13DC924A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9206591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880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880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DD14B5D-0D1D-4D74-A7EE-3E98B6F60E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FEAA84E-721B-45DA-B7D0-608C5E65BC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DCB0E607-0A6A-4924-9A7B-2EB110078C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38C853-6966-4EC5-9C2F-AAF23094D6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3543501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7477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1270000"/>
            <a:ext cx="8001000" cy="482282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6C86691-B73D-4F4F-9FA9-92D990F4EB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106845C-7CCE-4390-BA1B-D58A1093F0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D53CA650-DC65-45A1-B40F-87C9564A7B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1D98B2-2461-4492-8BC2-BBE8065B01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1565096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aint">
            <a:extLst>
              <a:ext uri="{FF2B5EF4-FFF2-40B4-BE49-F238E27FC236}">
                <a16:creationId xmlns:a16="http://schemas.microsoft.com/office/drawing/2014/main" id="{B1D24EE9-438C-4B7E-ACDC-4F37CDBA10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082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9">
            <a:extLst>
              <a:ext uri="{FF2B5EF4-FFF2-40B4-BE49-F238E27FC236}">
                <a16:creationId xmlns:a16="http://schemas.microsoft.com/office/drawing/2014/main" id="{66E3EA71-0F76-46A8-9DA2-015BF842CA19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7848600" y="188913"/>
          <a:ext cx="12954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2539683" imgH="2539683" progId="">
                  <p:embed/>
                </p:oleObj>
              </mc:Choice>
              <mc:Fallback>
                <p:oleObj name="Image" r:id="rId3" imgW="2539683" imgH="2539683" progId="">
                  <p:embed/>
                  <p:pic>
                    <p:nvPicPr>
                      <p:cNvPr id="5" name="Object 9">
                        <a:extLst>
                          <a:ext uri="{FF2B5EF4-FFF2-40B4-BE49-F238E27FC236}">
                            <a16:creationId xmlns:a16="http://schemas.microsoft.com/office/drawing/2014/main" id="{66E3EA71-0F76-46A8-9DA2-015BF842CA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88913"/>
                        <a:ext cx="12954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55650"/>
            <a:ext cx="7772400" cy="13716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700463"/>
            <a:ext cx="7010400" cy="1600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D6A1887-A432-4F8B-BB6C-A55B8909F9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0A1AD15-A586-4A01-92B3-69DDC494C9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7034B01-F834-4DA4-BCE8-CBBC8234C9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54E6D85-F2C9-4AF4-B254-7F32F2C91F4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5543748"/>
      </p:ext>
    </p:extLst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3DA3AEA-40CA-4229-9EC5-96F2C89536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5FB7B4F-8A65-4777-B96B-870B40EED7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23725A76-F4FD-4FD5-A4A3-225D4FFA6B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548FF0-D8D5-4F5D-A0FF-FD399D255E8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7235468"/>
      </p:ext>
    </p:extLst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F09FF50-97A8-491C-9D42-E918FB07E2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7CD5141-CFBF-426B-BBEA-35366BB923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49E17AFD-6275-48FD-8D52-4325AC1C8A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01547F-1B01-4911-83F3-F222E003674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8575729"/>
      </p:ext>
    </p:extLst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270000"/>
            <a:ext cx="3924300" cy="4822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270000"/>
            <a:ext cx="3924300" cy="4822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80C14C8-E7D0-46DD-98BF-91B7F035EF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6C885CF7-6373-4BF8-AE47-5FF27644F3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C7D8276F-0600-40F3-8734-7835E6EBD4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550F48-0D03-41AB-8FE0-8E1B4A5686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271573"/>
      </p:ext>
    </p:extLst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4050EB-60B1-4A4B-A1C4-FC0A9944DB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AD6F65-2B4F-484E-AADF-19F7798C00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8AE526-B03F-4CD8-A087-16D43F1222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4D682B-F0C1-4176-BC33-207430451E0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5313880"/>
      </p:ext>
    </p:extLst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951D198B-55F8-428B-B3D5-D4F1BD929E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54762BFF-82FD-47BA-A535-F26BE3AA2B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8FE24644-F523-452C-9800-AAC48E7C07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754431-F9B6-40A6-A226-C003259F8AC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9212555"/>
      </p:ext>
    </p:extLst>
  </p:cSld>
  <p:clrMapOvr>
    <a:masterClrMapping/>
  </p:clrMapOvr>
  <p:transition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12BE76D4-F66C-490B-BC72-4B59F82768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38F8852A-E808-4CC9-810E-D3DB623A5C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25A27513-B3D6-4735-B0B4-EE5B8DC7B3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441BE8-4295-43FC-8BFD-0275D1F973A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6541892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C26D02F-8C59-4481-B41C-DD2651EB1D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6CBBEC1D-0508-4255-AB72-DB27D42C7D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EB20FE3C-CA7A-4652-B3F1-33C4D2E75C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C6E224-C147-403D-877A-8DE49381A65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3567844"/>
      </p:ext>
    </p:extLst>
  </p:cSld>
  <p:clrMapOvr>
    <a:masterClrMapping/>
  </p:clrMapOvr>
  <p:transition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5551C4A-7089-40FC-B90E-836B9CF66A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F495F75A-59E3-4EE5-B760-D3086A865B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9B5D8479-C585-44E8-96E5-E0917D7D6B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C282C9-321D-43F0-A57F-483E779355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6698382"/>
      </p:ext>
    </p:extLst>
  </p:cSld>
  <p:clrMapOvr>
    <a:masterClrMapping/>
  </p:clrMapOvr>
  <p:transition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E28BA27-F5E1-49A1-BFE9-EA4ED3D05F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EA4C117-C264-47E9-89CE-D93A933092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4C68EFBE-169B-4EAA-BEE4-4C0A295970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0E6BE7-7202-4410-BF41-16FC82FF872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1583881"/>
      </p:ext>
    </p:extLst>
  </p:cSld>
  <p:clrMapOvr>
    <a:masterClrMapping/>
  </p:clrMapOvr>
  <p:transition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7B87D1A-B496-44A7-9498-8892A276F8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AFCED3A7-F562-4339-A26D-A499F3854B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15A50B2E-4918-4339-80DA-C7CB299D58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00A216-5452-4ACD-A1FB-DA03160FAB3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5396856"/>
      </p:ext>
    </p:extLst>
  </p:cSld>
  <p:clrMapOvr>
    <a:masterClrMapping/>
  </p:clrMapOvr>
  <p:transition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880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880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834DC26-A28C-4E42-8FF0-B2E07E13C0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3766D3B-7BBB-4380-BB9B-D31BB00715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FDBBDD09-FD1C-490D-896F-5A4B689EB4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7DA9A2-199B-4728-A18C-FF8844429ED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605132"/>
      </p:ext>
    </p:extLst>
  </p:cSld>
  <p:clrMapOvr>
    <a:masterClrMapping/>
  </p:clrMapOvr>
  <p:transition>
    <p:zo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7477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1270000"/>
            <a:ext cx="8001000" cy="482282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E9183F7-3B08-475F-BAF9-1E1BD574AD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F575785-D265-4D20-A06A-46410C6C95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571DA0EC-248D-4BFF-BEB0-F6B4822D6A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680CEA-3B68-4E7C-B738-D86C5426DE7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9279866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ABC2A7A-0983-4E72-B2E0-27654A5D08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4F38B9C5-E104-4617-AEE1-C431497D5B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0C9F55C-C836-4E6D-81CA-872535BC0A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E32F1A-B705-42E2-8EC6-C2C01C76DC5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483401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270000"/>
            <a:ext cx="3924300" cy="4822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270000"/>
            <a:ext cx="3924300" cy="4822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9A94297-AE72-442C-B498-DD5DDA42DC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8B74ED9-4710-44E6-A65C-7DF713F8F7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713D4FED-4770-4C83-B5FC-A05349D9A0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071163-D2D9-4291-B408-13B66320264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0221475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C9CF57-DA12-4919-A847-514C807CF8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123F15-F7E9-4C84-B2B2-AECBB4B97B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498648-04B6-4F6F-B7D9-610778FAD2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92A423-A06D-409F-B00E-30AC1758BF1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832604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709DB3E-6C14-437C-8A4C-75DACD5FE7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6394F6A8-7AA9-46F8-862E-B13E8681C5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6E72A5E-6E11-4685-BAAC-1EE87D19FD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391B81-3659-45D0-A06A-F806941946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8467338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DC7EA27D-96C0-4B6E-B774-4C7CCDBF68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7926E9BD-B4CE-4973-9DA5-BDB67DB033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53CD34FB-3E57-49E2-AD8B-3E57DBC0E5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AC7133-3077-4930-B51D-5ACC71C7AA1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8086858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AEEEEE3-25B7-4412-8188-419128224C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1200857-33A4-437D-A5CF-3CD811A134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CFEDE08C-BCCA-4928-8A86-50731C6F9C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548C2F-D23F-4518-A32C-0B2971294B1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6402471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7BDAAE5-7C16-4F56-ADE4-CFDB3803B7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0AC8A77-942F-4A65-B508-FF2BE3D18D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A5B2512E-80D9-4D47-8191-82627BA1B6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12451-FD4B-448C-A294-A72EF488E04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117750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7CB56A5-87F4-4D90-B727-9259A10BDC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BD844DED-BE0E-43E4-821E-4142EA9E42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70000"/>
            <a:ext cx="8001000" cy="482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>
            <a:extLst>
              <a:ext uri="{FF2B5EF4-FFF2-40B4-BE49-F238E27FC236}">
                <a16:creationId xmlns:a16="http://schemas.microsoft.com/office/drawing/2014/main" id="{1C018172-69E6-48D3-B3EF-AF2A4C4EA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05251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>
            <a:extLst>
              <a:ext uri="{FF2B5EF4-FFF2-40B4-BE49-F238E27FC236}">
                <a16:creationId xmlns:a16="http://schemas.microsoft.com/office/drawing/2014/main" id="{62746A8F-61D9-4BD2-BBC0-B57C374F06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598" name="Rectangle 6">
            <a:extLst>
              <a:ext uri="{FF2B5EF4-FFF2-40B4-BE49-F238E27FC236}">
                <a16:creationId xmlns:a16="http://schemas.microsoft.com/office/drawing/2014/main" id="{8F293131-FF96-43C4-9ACF-11E05F27BA5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0599" name="Rectangle 7">
            <a:extLst>
              <a:ext uri="{FF2B5EF4-FFF2-40B4-BE49-F238E27FC236}">
                <a16:creationId xmlns:a16="http://schemas.microsoft.com/office/drawing/2014/main" id="{39FD403E-F8BD-44C6-89F0-F78E7E11C9D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0600" name="Rectangle 8">
            <a:extLst>
              <a:ext uri="{FF2B5EF4-FFF2-40B4-BE49-F238E27FC236}">
                <a16:creationId xmlns:a16="http://schemas.microsoft.com/office/drawing/2014/main" id="{684295F5-6FEC-4869-9A02-23F6CA18A0A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4C86B6A-FDDD-4FBF-9A31-E8441794D14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</p:sldLayoutIdLst>
  <p:transition>
    <p:zoom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3000" b="1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 b="1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17FC499-D473-4ADD-94EF-0D07CBA3EB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2D988643-9A76-4C3D-A71A-0719C0F00D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70000"/>
            <a:ext cx="8001000" cy="482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>
            <a:extLst>
              <a:ext uri="{FF2B5EF4-FFF2-40B4-BE49-F238E27FC236}">
                <a16:creationId xmlns:a16="http://schemas.microsoft.com/office/drawing/2014/main" id="{07A89A56-27EA-4C06-8D38-C84E4BC51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05251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>
            <a:extLst>
              <a:ext uri="{FF2B5EF4-FFF2-40B4-BE49-F238E27FC236}">
                <a16:creationId xmlns:a16="http://schemas.microsoft.com/office/drawing/2014/main" id="{36243F22-D2F1-42BB-9BD0-097E9E0EF8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598" name="Rectangle 6">
            <a:extLst>
              <a:ext uri="{FF2B5EF4-FFF2-40B4-BE49-F238E27FC236}">
                <a16:creationId xmlns:a16="http://schemas.microsoft.com/office/drawing/2014/main" id="{8F293131-FF96-43C4-9ACF-11E05F27BA5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0599" name="Rectangle 7">
            <a:extLst>
              <a:ext uri="{FF2B5EF4-FFF2-40B4-BE49-F238E27FC236}">
                <a16:creationId xmlns:a16="http://schemas.microsoft.com/office/drawing/2014/main" id="{39FD403E-F8BD-44C6-89F0-F78E7E11C9D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0600" name="Rectangle 8">
            <a:extLst>
              <a:ext uri="{FF2B5EF4-FFF2-40B4-BE49-F238E27FC236}">
                <a16:creationId xmlns:a16="http://schemas.microsoft.com/office/drawing/2014/main" id="{684295F5-6FEC-4869-9A02-23F6CA18A0A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519A981-AA56-497B-85CC-2343C885AF4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0133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895" r:id="rId12"/>
  </p:sldLayoutIdLst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 build="p" bldLvl="2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5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0595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5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0595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5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0595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5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0595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5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059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3000" b="1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 b="1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11" Type="http://schemas.openxmlformats.org/officeDocument/2006/relationships/image" Target="../media/image18.png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7.emf"/><Relationship Id="rId4" Type="http://schemas.openxmlformats.org/officeDocument/2006/relationships/image" Target="../media/image14.emf"/><Relationship Id="rId9" Type="http://schemas.openxmlformats.org/officeDocument/2006/relationships/oleObject" Target="../embeddings/oleObject12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5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9.bin"/><Relationship Id="rId18" Type="http://schemas.openxmlformats.org/officeDocument/2006/relationships/image" Target="../media/image44.emf"/><Relationship Id="rId26" Type="http://schemas.openxmlformats.org/officeDocument/2006/relationships/image" Target="../media/image48.emf"/><Relationship Id="rId3" Type="http://schemas.openxmlformats.org/officeDocument/2006/relationships/oleObject" Target="../embeddings/oleObject14.bin"/><Relationship Id="rId21" Type="http://schemas.openxmlformats.org/officeDocument/2006/relationships/oleObject" Target="../embeddings/oleObject23.bin"/><Relationship Id="rId34" Type="http://schemas.openxmlformats.org/officeDocument/2006/relationships/image" Target="../media/image52.emf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41.emf"/><Relationship Id="rId17" Type="http://schemas.openxmlformats.org/officeDocument/2006/relationships/oleObject" Target="../embeddings/oleObject21.bin"/><Relationship Id="rId25" Type="http://schemas.openxmlformats.org/officeDocument/2006/relationships/oleObject" Target="../embeddings/oleObject25.bin"/><Relationship Id="rId33" Type="http://schemas.openxmlformats.org/officeDocument/2006/relationships/oleObject" Target="../embeddings/oleObject29.bin"/><Relationship Id="rId2" Type="http://schemas.openxmlformats.org/officeDocument/2006/relationships/image" Target="../media/image36.jpeg"/><Relationship Id="rId16" Type="http://schemas.openxmlformats.org/officeDocument/2006/relationships/image" Target="../media/image43.emf"/><Relationship Id="rId20" Type="http://schemas.openxmlformats.org/officeDocument/2006/relationships/image" Target="../media/image45.emf"/><Relationship Id="rId29" Type="http://schemas.openxmlformats.org/officeDocument/2006/relationships/oleObject" Target="../embeddings/oleObject27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emf"/><Relationship Id="rId11" Type="http://schemas.openxmlformats.org/officeDocument/2006/relationships/oleObject" Target="../embeddings/oleObject18.bin"/><Relationship Id="rId24" Type="http://schemas.openxmlformats.org/officeDocument/2006/relationships/image" Target="../media/image47.emf"/><Relationship Id="rId32" Type="http://schemas.openxmlformats.org/officeDocument/2006/relationships/image" Target="../media/image51.emf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23" Type="http://schemas.openxmlformats.org/officeDocument/2006/relationships/oleObject" Target="../embeddings/oleObject24.bin"/><Relationship Id="rId28" Type="http://schemas.openxmlformats.org/officeDocument/2006/relationships/image" Target="../media/image49.emf"/><Relationship Id="rId10" Type="http://schemas.openxmlformats.org/officeDocument/2006/relationships/image" Target="../media/image40.emf"/><Relationship Id="rId19" Type="http://schemas.openxmlformats.org/officeDocument/2006/relationships/oleObject" Target="../embeddings/oleObject22.bin"/><Relationship Id="rId31" Type="http://schemas.openxmlformats.org/officeDocument/2006/relationships/oleObject" Target="../embeddings/oleObject28.bin"/><Relationship Id="rId4" Type="http://schemas.openxmlformats.org/officeDocument/2006/relationships/image" Target="../media/image37.e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42.emf"/><Relationship Id="rId22" Type="http://schemas.openxmlformats.org/officeDocument/2006/relationships/image" Target="../media/image46.emf"/><Relationship Id="rId27" Type="http://schemas.openxmlformats.org/officeDocument/2006/relationships/oleObject" Target="../embeddings/oleObject26.bin"/><Relationship Id="rId30" Type="http://schemas.openxmlformats.org/officeDocument/2006/relationships/image" Target="../media/image50.emf"/><Relationship Id="rId8" Type="http://schemas.openxmlformats.org/officeDocument/2006/relationships/image" Target="../media/image39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5.bin"/><Relationship Id="rId18" Type="http://schemas.openxmlformats.org/officeDocument/2006/relationships/image" Target="../media/image61.emf"/><Relationship Id="rId26" Type="http://schemas.openxmlformats.org/officeDocument/2006/relationships/image" Target="../media/image65.emf"/><Relationship Id="rId21" Type="http://schemas.openxmlformats.org/officeDocument/2006/relationships/oleObject" Target="../embeddings/oleObject39.bin"/><Relationship Id="rId34" Type="http://schemas.openxmlformats.org/officeDocument/2006/relationships/image" Target="../media/image69.emf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58.emf"/><Relationship Id="rId17" Type="http://schemas.openxmlformats.org/officeDocument/2006/relationships/oleObject" Target="../embeddings/oleObject37.bin"/><Relationship Id="rId25" Type="http://schemas.openxmlformats.org/officeDocument/2006/relationships/oleObject" Target="../embeddings/oleObject41.bin"/><Relationship Id="rId33" Type="http://schemas.openxmlformats.org/officeDocument/2006/relationships/oleObject" Target="../embeddings/oleObject45.bin"/><Relationship Id="rId38" Type="http://schemas.openxmlformats.org/officeDocument/2006/relationships/image" Target="../media/image71.emf"/><Relationship Id="rId2" Type="http://schemas.openxmlformats.org/officeDocument/2006/relationships/notesSlide" Target="../notesSlides/notesSlide37.xml"/><Relationship Id="rId16" Type="http://schemas.openxmlformats.org/officeDocument/2006/relationships/image" Target="../media/image60.emf"/><Relationship Id="rId20" Type="http://schemas.openxmlformats.org/officeDocument/2006/relationships/image" Target="../media/image62.emf"/><Relationship Id="rId29" Type="http://schemas.openxmlformats.org/officeDocument/2006/relationships/oleObject" Target="../embeddings/oleObject43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emf"/><Relationship Id="rId11" Type="http://schemas.openxmlformats.org/officeDocument/2006/relationships/oleObject" Target="../embeddings/oleObject34.bin"/><Relationship Id="rId24" Type="http://schemas.openxmlformats.org/officeDocument/2006/relationships/image" Target="../media/image64.emf"/><Relationship Id="rId32" Type="http://schemas.openxmlformats.org/officeDocument/2006/relationships/image" Target="../media/image68.emf"/><Relationship Id="rId37" Type="http://schemas.openxmlformats.org/officeDocument/2006/relationships/oleObject" Target="../embeddings/oleObject47.bin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23" Type="http://schemas.openxmlformats.org/officeDocument/2006/relationships/oleObject" Target="../embeddings/oleObject40.bin"/><Relationship Id="rId28" Type="http://schemas.openxmlformats.org/officeDocument/2006/relationships/image" Target="../media/image66.emf"/><Relationship Id="rId36" Type="http://schemas.openxmlformats.org/officeDocument/2006/relationships/image" Target="../media/image70.emf"/><Relationship Id="rId10" Type="http://schemas.openxmlformats.org/officeDocument/2006/relationships/image" Target="../media/image57.emf"/><Relationship Id="rId19" Type="http://schemas.openxmlformats.org/officeDocument/2006/relationships/oleObject" Target="../embeddings/oleObject38.bin"/><Relationship Id="rId31" Type="http://schemas.openxmlformats.org/officeDocument/2006/relationships/oleObject" Target="../embeddings/oleObject44.bin"/><Relationship Id="rId4" Type="http://schemas.openxmlformats.org/officeDocument/2006/relationships/image" Target="../media/image54.e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59.emf"/><Relationship Id="rId22" Type="http://schemas.openxmlformats.org/officeDocument/2006/relationships/image" Target="../media/image63.emf"/><Relationship Id="rId27" Type="http://schemas.openxmlformats.org/officeDocument/2006/relationships/oleObject" Target="../embeddings/oleObject42.bin"/><Relationship Id="rId30" Type="http://schemas.openxmlformats.org/officeDocument/2006/relationships/image" Target="../media/image67.emf"/><Relationship Id="rId35" Type="http://schemas.openxmlformats.org/officeDocument/2006/relationships/oleObject" Target="../embeddings/oleObject46.bin"/><Relationship Id="rId8" Type="http://schemas.openxmlformats.org/officeDocument/2006/relationships/image" Target="../media/image56.emf"/><Relationship Id="rId3" Type="http://schemas.openxmlformats.org/officeDocument/2006/relationships/oleObject" Target="../embeddings/oleObject30.bin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8.emf"/><Relationship Id="rId7" Type="http://schemas.openxmlformats.org/officeDocument/2006/relationships/image" Target="../media/image10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2.emf"/><Relationship Id="rId5" Type="http://schemas.openxmlformats.org/officeDocument/2006/relationships/image" Target="../media/image9.e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>
            <a:extLst>
              <a:ext uri="{FF2B5EF4-FFF2-40B4-BE49-F238E27FC236}">
                <a16:creationId xmlns:a16="http://schemas.microsoft.com/office/drawing/2014/main" id="{D65AF76C-1D3F-48AF-9027-530BBA9AC8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41BE0E3-B8E5-4155-93C9-A3B61FD70E71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F8794306-5569-49AA-BA9B-3CB3C6AD1B1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93912" y="55332"/>
            <a:ext cx="5254352" cy="858490"/>
          </a:xfrm>
        </p:spPr>
        <p:txBody>
          <a:bodyPr/>
          <a:lstStyle/>
          <a:p>
            <a:pPr eaLnBrk="1" hangingPunct="1"/>
            <a:r>
              <a:rPr lang="zh-CN" altLang="en-US" sz="3800" dirty="0"/>
              <a:t>第三部分 代数结构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CEA1851-9194-4057-8787-CE98D325E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60" y="896577"/>
            <a:ext cx="7075836" cy="5873353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>
            <a:extLst>
              <a:ext uri="{FF2B5EF4-FFF2-40B4-BE49-F238E27FC236}">
                <a16:creationId xmlns:a16="http://schemas.microsoft.com/office/drawing/2014/main" id="{2094743C-AA99-4FAA-B7D8-D184DD857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BAAF666-1EAF-4C02-805A-E4CCB7DC3002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1FA6719D-3B9C-4613-AD7D-96EBA2B9B2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9.1 </a:t>
            </a:r>
            <a:r>
              <a:rPr lang="zh-CN" altLang="en-US"/>
              <a:t>二元运算及其性质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997197D2-AF69-4FE1-B351-738075792F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9.1</a:t>
            </a:r>
            <a:r>
              <a:rPr lang="en-US" altLang="zh-CN" dirty="0"/>
              <a:t>  </a:t>
            </a:r>
            <a:r>
              <a:rPr lang="zh-CN" altLang="en-US" dirty="0"/>
              <a:t>设</a:t>
            </a:r>
            <a:r>
              <a:rPr lang="en-US" altLang="zh-CN" i="1" dirty="0"/>
              <a:t>S</a:t>
            </a:r>
            <a:r>
              <a:rPr lang="zh-CN" altLang="en-US" dirty="0"/>
              <a:t>为集合，函数  </a:t>
            </a:r>
            <a:r>
              <a:rPr lang="en-US" altLang="zh-CN" i="1" dirty="0"/>
              <a:t>f</a:t>
            </a:r>
            <a:r>
              <a:rPr lang="zh-CN" altLang="en-US" dirty="0"/>
              <a:t>：</a:t>
            </a:r>
            <a:r>
              <a:rPr lang="en-US" altLang="zh-CN" i="1" dirty="0"/>
              <a:t>S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S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i="1" dirty="0"/>
              <a:t>S </a:t>
            </a:r>
            <a:r>
              <a:rPr lang="zh-CN" altLang="en-US" dirty="0"/>
              <a:t>称为</a:t>
            </a:r>
            <a:r>
              <a:rPr lang="en-US" altLang="zh-CN" i="1" dirty="0"/>
              <a:t>S</a:t>
            </a:r>
            <a:r>
              <a:rPr lang="zh-CN" altLang="en-US" dirty="0"/>
              <a:t>上的</a:t>
            </a:r>
            <a:r>
              <a:rPr lang="zh-CN" altLang="en-US" dirty="0">
                <a:solidFill>
                  <a:srgbClr val="A50021"/>
                </a:solidFill>
              </a:rPr>
              <a:t>二元运算</a:t>
            </a:r>
            <a:r>
              <a:rPr lang="zh-CN" altLang="en-US" dirty="0"/>
              <a:t>，简称为二元运算．</a:t>
            </a:r>
          </a:p>
          <a:p>
            <a:pPr lvl="1" eaLnBrk="1" hangingPunct="1">
              <a:buClr>
                <a:srgbClr val="FF9900"/>
              </a:buClr>
            </a:pPr>
            <a:r>
              <a:rPr lang="en-US" altLang="zh-CN" i="1" dirty="0"/>
              <a:t>S</a:t>
            </a:r>
            <a:r>
              <a:rPr lang="zh-CN" altLang="en-US" dirty="0"/>
              <a:t>中任何两个元素都可以进行运算，且运算的结果</a:t>
            </a:r>
            <a:r>
              <a:rPr lang="zh-CN" altLang="en-US" dirty="0">
                <a:solidFill>
                  <a:schemeClr val="hlink"/>
                </a:solidFill>
                <a:ea typeface="黑体" panose="02010609060101010101" pitchFamily="49" charset="-122"/>
              </a:rPr>
              <a:t>惟一</a:t>
            </a:r>
            <a:r>
              <a:rPr lang="zh-CN" altLang="en-US" dirty="0"/>
              <a:t>．</a:t>
            </a:r>
          </a:p>
          <a:p>
            <a:pPr lvl="1" eaLnBrk="1" hangingPunct="1">
              <a:buClr>
                <a:srgbClr val="FF9900"/>
              </a:buClr>
            </a:pPr>
            <a:r>
              <a:rPr lang="en-US" altLang="zh-CN" i="1" dirty="0"/>
              <a:t>S</a:t>
            </a:r>
            <a:r>
              <a:rPr lang="zh-CN" altLang="en-US" dirty="0"/>
              <a:t>中任何两个元素的运算结果都属于</a:t>
            </a:r>
            <a:r>
              <a:rPr lang="en-US" altLang="zh-CN" i="1" dirty="0"/>
              <a:t>S</a:t>
            </a:r>
            <a:r>
              <a:rPr lang="zh-CN" altLang="en-US" dirty="0"/>
              <a:t>，即</a:t>
            </a:r>
            <a:r>
              <a:rPr lang="en-US" altLang="zh-CN" i="1" dirty="0"/>
              <a:t>S</a:t>
            </a:r>
            <a:r>
              <a:rPr lang="zh-CN" altLang="en-US" dirty="0"/>
              <a:t>对该运算</a:t>
            </a:r>
            <a:r>
              <a:rPr lang="zh-CN" altLang="en-US" dirty="0">
                <a:solidFill>
                  <a:schemeClr val="hlink"/>
                </a:solidFill>
                <a:ea typeface="黑体" panose="02010609060101010101" pitchFamily="49" charset="-122"/>
              </a:rPr>
              <a:t>封闭</a:t>
            </a:r>
            <a:r>
              <a:rPr lang="zh-CN" altLang="en-US" dirty="0"/>
              <a:t>．</a:t>
            </a:r>
          </a:p>
        </p:txBody>
      </p:sp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>
            <a:extLst>
              <a:ext uri="{FF2B5EF4-FFF2-40B4-BE49-F238E27FC236}">
                <a16:creationId xmlns:a16="http://schemas.microsoft.com/office/drawing/2014/main" id="{FC693CFE-4EA4-4529-9C54-1361BA399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A87CC72-60B0-4E32-936E-41E0B196955E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50B65D28-FA77-4B23-A2D6-44E209A957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实例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CC4CFD6E-87A7-4B35-ABE0-B144DCB404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A50021"/>
                </a:solidFill>
              </a:rPr>
              <a:t>例</a:t>
            </a:r>
            <a:r>
              <a:rPr lang="en-US" altLang="zh-CN" dirty="0">
                <a:solidFill>
                  <a:srgbClr val="A50021"/>
                </a:solidFill>
              </a:rPr>
              <a:t>1</a:t>
            </a:r>
            <a:r>
              <a:rPr lang="en-US" altLang="zh-CN" dirty="0"/>
              <a:t> </a:t>
            </a:r>
            <a:r>
              <a:rPr lang="zh-CN" altLang="en-US" dirty="0"/>
              <a:t>判断下面的运算哪些是相应集合上的二元运算：</a:t>
            </a:r>
          </a:p>
          <a:p>
            <a:pPr eaLnBrk="1" hangingPunct="1"/>
            <a:r>
              <a:rPr lang="en-US" altLang="zh-CN" dirty="0"/>
              <a:t>(1) </a:t>
            </a:r>
            <a:r>
              <a:rPr lang="zh-CN" altLang="en-US" dirty="0"/>
              <a:t>自然数集合</a:t>
            </a:r>
            <a:r>
              <a:rPr lang="en-US" altLang="zh-CN" dirty="0"/>
              <a:t>N</a:t>
            </a:r>
            <a:r>
              <a:rPr lang="zh-CN" altLang="en-US" dirty="0"/>
              <a:t>上的</a:t>
            </a:r>
            <a:r>
              <a:rPr lang="en-US" altLang="en-US" dirty="0"/>
              <a:t>＋</a:t>
            </a:r>
            <a:r>
              <a:rPr lang="en-US" altLang="zh-CN" dirty="0"/>
              <a:t>, </a:t>
            </a:r>
            <a:r>
              <a:rPr lang="en-US" altLang="en-US" dirty="0"/>
              <a:t>－</a:t>
            </a:r>
            <a:r>
              <a:rPr lang="en-US" altLang="zh-CN" dirty="0"/>
              <a:t>, </a:t>
            </a:r>
            <a:r>
              <a:rPr lang="en-US" altLang="en-US" dirty="0"/>
              <a:t>×</a:t>
            </a:r>
            <a:r>
              <a:rPr lang="en-US" altLang="zh-CN" dirty="0"/>
              <a:t>, ÷</a:t>
            </a:r>
          </a:p>
          <a:p>
            <a:pPr lvl="1" eaLnBrk="1" hangingPunct="1"/>
            <a:r>
              <a:rPr lang="en-US" altLang="en-US" dirty="0"/>
              <a:t>＋</a:t>
            </a:r>
            <a:r>
              <a:rPr lang="zh-CN" altLang="en-US" dirty="0"/>
              <a:t>和</a:t>
            </a:r>
            <a:r>
              <a:rPr lang="en-US" altLang="zh-CN" dirty="0"/>
              <a:t>×</a:t>
            </a:r>
            <a:r>
              <a:rPr lang="zh-CN" altLang="en-US" dirty="0"/>
              <a:t>是</a:t>
            </a:r>
          </a:p>
          <a:p>
            <a:pPr eaLnBrk="1" hangingPunct="1"/>
            <a:r>
              <a:rPr lang="en-US" altLang="zh-CN" dirty="0"/>
              <a:t>(2) </a:t>
            </a:r>
            <a:r>
              <a:rPr lang="zh-CN" altLang="en-US" dirty="0"/>
              <a:t>整数集合</a:t>
            </a:r>
            <a:r>
              <a:rPr lang="en-US" altLang="zh-CN" dirty="0"/>
              <a:t>Z</a:t>
            </a:r>
            <a:r>
              <a:rPr lang="zh-CN" altLang="en-US" dirty="0"/>
              <a:t>上</a:t>
            </a:r>
            <a:r>
              <a:rPr lang="en-US" altLang="en-US" dirty="0"/>
              <a:t>＋</a:t>
            </a:r>
            <a:r>
              <a:rPr lang="en-US" altLang="zh-CN" dirty="0"/>
              <a:t>, </a:t>
            </a:r>
            <a:r>
              <a:rPr lang="en-US" altLang="en-US" dirty="0"/>
              <a:t>－</a:t>
            </a:r>
            <a:r>
              <a:rPr lang="en-US" altLang="zh-CN" dirty="0"/>
              <a:t>, </a:t>
            </a:r>
            <a:r>
              <a:rPr lang="en-US" altLang="en-US" dirty="0"/>
              <a:t>×</a:t>
            </a:r>
            <a:r>
              <a:rPr lang="en-US" altLang="zh-CN" dirty="0"/>
              <a:t>, ÷</a:t>
            </a:r>
          </a:p>
          <a:p>
            <a:pPr lvl="1" eaLnBrk="1" hangingPunct="1"/>
            <a:r>
              <a:rPr lang="en-US" altLang="en-US" dirty="0"/>
              <a:t>＋</a:t>
            </a:r>
            <a:r>
              <a:rPr lang="en-US" altLang="zh-CN" dirty="0"/>
              <a:t>, </a:t>
            </a:r>
            <a:r>
              <a:rPr lang="en-US" altLang="en-US" dirty="0"/>
              <a:t>－</a:t>
            </a:r>
            <a:r>
              <a:rPr lang="zh-CN" altLang="en-US" dirty="0"/>
              <a:t>和</a:t>
            </a:r>
            <a:r>
              <a:rPr lang="en-US" altLang="en-US" dirty="0"/>
              <a:t>×</a:t>
            </a:r>
            <a:r>
              <a:rPr lang="zh-CN" altLang="en-US" dirty="0"/>
              <a:t>是 </a:t>
            </a:r>
          </a:p>
          <a:p>
            <a:pPr eaLnBrk="1" hangingPunct="1"/>
            <a:r>
              <a:rPr lang="en-US" altLang="zh-CN" dirty="0"/>
              <a:t>(3) </a:t>
            </a:r>
            <a:r>
              <a:rPr lang="zh-CN" altLang="en-US" dirty="0"/>
              <a:t>非零实数集</a:t>
            </a:r>
            <a:r>
              <a:rPr lang="en-US" altLang="zh-CN" dirty="0"/>
              <a:t>R*</a:t>
            </a:r>
            <a:r>
              <a:rPr lang="zh-CN" altLang="en-US" dirty="0"/>
              <a:t>上</a:t>
            </a:r>
            <a:r>
              <a:rPr lang="en-US" altLang="en-US" dirty="0"/>
              <a:t>＋</a:t>
            </a:r>
            <a:r>
              <a:rPr lang="en-US" altLang="zh-CN" dirty="0"/>
              <a:t>, </a:t>
            </a:r>
            <a:r>
              <a:rPr lang="en-US" altLang="en-US" dirty="0"/>
              <a:t>－</a:t>
            </a:r>
            <a:r>
              <a:rPr lang="en-US" altLang="zh-CN" dirty="0"/>
              <a:t>, </a:t>
            </a:r>
            <a:r>
              <a:rPr lang="en-US" altLang="en-US" dirty="0"/>
              <a:t>×</a:t>
            </a:r>
            <a:r>
              <a:rPr lang="en-US" altLang="zh-CN" dirty="0"/>
              <a:t>, ÷</a:t>
            </a:r>
          </a:p>
          <a:p>
            <a:pPr lvl="1" eaLnBrk="1" hangingPunct="1"/>
            <a:r>
              <a:rPr lang="en-US" altLang="zh-CN" dirty="0"/>
              <a:t>×</a:t>
            </a:r>
            <a:r>
              <a:rPr lang="zh-CN" altLang="en-US" dirty="0"/>
              <a:t>和</a:t>
            </a:r>
            <a:r>
              <a:rPr lang="en-US" altLang="zh-CN" dirty="0"/>
              <a:t>÷</a:t>
            </a:r>
            <a:r>
              <a:rPr lang="zh-CN" altLang="en-US" dirty="0"/>
              <a:t>是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>
            <a:extLst>
              <a:ext uri="{FF2B5EF4-FFF2-40B4-BE49-F238E27FC236}">
                <a16:creationId xmlns:a16="http://schemas.microsoft.com/office/drawing/2014/main" id="{2F9272CC-BCDE-4CDD-9CA5-4AC6E4FCE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5A085DA-D656-4A71-93E0-F8408449885E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3801F90F-CB51-4BA4-937D-B8A0D665DC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实例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13E92C53-CB64-4E6F-9D0B-6FBA951DB1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895850"/>
          </a:xfrm>
        </p:spPr>
        <p:txBody>
          <a:bodyPr/>
          <a:lstStyle/>
          <a:p>
            <a:pPr eaLnBrk="1" hangingPunct="1"/>
            <a:r>
              <a:rPr lang="en-US" altLang="zh-CN"/>
              <a:t>(4) </a:t>
            </a:r>
            <a:r>
              <a:rPr lang="zh-CN" altLang="en-US"/>
              <a:t>设</a:t>
            </a:r>
            <a:r>
              <a:rPr lang="en-US" altLang="zh-CN" i="1"/>
              <a:t>M</a:t>
            </a:r>
            <a:r>
              <a:rPr lang="en-US" altLang="zh-CN" i="1" baseline="-25000"/>
              <a:t>n</a:t>
            </a:r>
            <a:r>
              <a:rPr lang="en-US" altLang="zh-CN"/>
              <a:t>(R)</a:t>
            </a:r>
            <a:r>
              <a:rPr lang="zh-CN" altLang="en-US"/>
              <a:t>表示所有</a:t>
            </a:r>
            <a:r>
              <a:rPr lang="en-US" altLang="zh-CN" i="1"/>
              <a:t>n </a:t>
            </a:r>
            <a:r>
              <a:rPr lang="zh-CN" altLang="en-US"/>
              <a:t>阶</a:t>
            </a:r>
            <a:r>
              <a:rPr lang="en-US" altLang="zh-CN"/>
              <a:t>(</a:t>
            </a:r>
            <a:r>
              <a:rPr lang="en-US" altLang="zh-CN" i="1"/>
              <a:t>n</a:t>
            </a:r>
            <a:r>
              <a:rPr lang="en-US" altLang="zh-CN"/>
              <a:t>≥2)</a:t>
            </a:r>
            <a:r>
              <a:rPr lang="zh-CN" altLang="en-US"/>
              <a:t>实矩阵的集合，则矩阵加法和乘法</a:t>
            </a:r>
            <a:r>
              <a:rPr lang="en-US" altLang="zh-CN"/>
              <a:t>: </a:t>
            </a:r>
          </a:p>
        </p:txBody>
      </p:sp>
      <p:graphicFrame>
        <p:nvGraphicFramePr>
          <p:cNvPr id="256004" name="Object 4">
            <a:extLst>
              <a:ext uri="{FF2B5EF4-FFF2-40B4-BE49-F238E27FC236}">
                <a16:creationId xmlns:a16="http://schemas.microsoft.com/office/drawing/2014/main" id="{01A172F8-7136-4299-9A5A-4AD2D242DA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2276475"/>
          <a:ext cx="8137525" cy="221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657600" imgH="990600" progId="Equation.3">
                  <p:embed/>
                </p:oleObj>
              </mc:Choice>
              <mc:Fallback>
                <p:oleObj name="公式" r:id="rId3" imgW="3657600" imgH="990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276475"/>
                        <a:ext cx="8137525" cy="221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07" name="Rectangle 7">
            <a:extLst>
              <a:ext uri="{FF2B5EF4-FFF2-40B4-BE49-F238E27FC236}">
                <a16:creationId xmlns:a16="http://schemas.microsoft.com/office/drawing/2014/main" id="{5DB664DC-1C65-49AC-B74C-5419246B6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4941888"/>
            <a:ext cx="8353425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(5) </a:t>
            </a:r>
            <a:r>
              <a:rPr lang="en-US" altLang="zh-CN" i="1"/>
              <a:t>S</a:t>
            </a:r>
            <a:r>
              <a:rPr lang="zh-CN" altLang="en-US"/>
              <a:t>为任意集合，</a:t>
            </a:r>
            <a:r>
              <a:rPr lang="en-US" altLang="zh-CN" i="1"/>
              <a:t>P</a:t>
            </a:r>
            <a:r>
              <a:rPr lang="en-US" altLang="zh-CN"/>
              <a:t>(</a:t>
            </a:r>
            <a:r>
              <a:rPr lang="en-US" altLang="zh-CN" i="1"/>
              <a:t>S</a:t>
            </a:r>
            <a:r>
              <a:rPr lang="en-US" altLang="zh-CN"/>
              <a:t>)</a:t>
            </a:r>
            <a:r>
              <a:rPr lang="zh-CN" altLang="en-US"/>
              <a:t>上的∪、∩、－、</a:t>
            </a:r>
            <a:r>
              <a:rPr lang="zh-CN" altLang="en-US">
                <a:sym typeface="Symbol" panose="05050102010706020507" pitchFamily="18" charset="2"/>
              </a:rPr>
              <a:t></a:t>
            </a:r>
          </a:p>
          <a:p>
            <a:pPr lvl="1" eaLnBrk="1" hangingPunct="1"/>
            <a:r>
              <a:rPr lang="zh-CN" altLang="en-US"/>
              <a:t>都是二元运算</a:t>
            </a:r>
            <a:r>
              <a:rPr lang="en-US" altLang="zh-CN"/>
              <a:t>. </a:t>
            </a:r>
          </a:p>
        </p:txBody>
      </p:sp>
      <p:sp>
        <p:nvSpPr>
          <p:cNvPr id="256008" name="Rectangle 8">
            <a:extLst>
              <a:ext uri="{FF2B5EF4-FFF2-40B4-BE49-F238E27FC236}">
                <a16:creationId xmlns:a16="http://schemas.microsoft.com/office/drawing/2014/main" id="{4A56A596-2998-41E4-88DB-D7916A879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365625"/>
            <a:ext cx="83534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/>
            <a:r>
              <a:rPr lang="zh-CN" altLang="en-US"/>
              <a:t>都是二元运算</a:t>
            </a:r>
            <a:r>
              <a:rPr lang="en-US" altLang="zh-CN"/>
              <a:t>.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6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6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60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7" grpId="0" build="p" bldLvl="2"/>
      <p:bldP spid="256008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>
            <a:extLst>
              <a:ext uri="{FF2B5EF4-FFF2-40B4-BE49-F238E27FC236}">
                <a16:creationId xmlns:a16="http://schemas.microsoft.com/office/drawing/2014/main" id="{7A21D148-1833-441D-80C0-4C2A621FF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1853E81-20B2-43F3-B06B-B9D77ADC5642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77F4EDC2-0E19-41F3-A0B2-D0EEE7A00D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实例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798E7A68-872E-4197-B2A3-E27CDFE4C7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(6) </a:t>
            </a:r>
            <a:r>
              <a:rPr lang="en-US" altLang="zh-CN" i="1" dirty="0"/>
              <a:t>S</a:t>
            </a:r>
            <a:r>
              <a:rPr lang="en-US" altLang="zh-CN" i="1" baseline="30000" dirty="0"/>
              <a:t>S</a:t>
            </a:r>
            <a:r>
              <a:rPr lang="zh-CN" altLang="en-US" dirty="0"/>
              <a:t>为</a:t>
            </a:r>
            <a:r>
              <a:rPr lang="en-US" altLang="zh-CN" i="1" dirty="0"/>
              <a:t>S</a:t>
            </a:r>
            <a:r>
              <a:rPr lang="zh-CN" altLang="en-US" dirty="0"/>
              <a:t>上的所有函数的集合，函数的复合运算</a:t>
            </a:r>
            <a:r>
              <a:rPr lang="zh-CN" altLang="en-US" dirty="0">
                <a:sym typeface="Symbol" panose="05050102010706020507" pitchFamily="18" charset="2"/>
              </a:rPr>
              <a:t>：</a:t>
            </a:r>
            <a:endParaRPr lang="zh-CN" altLang="en-US" dirty="0"/>
          </a:p>
          <a:p>
            <a:pPr lvl="1" eaLnBrk="1" hangingPunct="1"/>
            <a:r>
              <a:rPr lang="zh-CN" altLang="en-US" dirty="0">
                <a:sym typeface="Symbol" panose="05050102010706020507" pitchFamily="18" charset="2"/>
              </a:rPr>
              <a:t></a:t>
            </a:r>
            <a:r>
              <a:rPr lang="zh-CN" altLang="en-US" dirty="0"/>
              <a:t>是</a:t>
            </a:r>
            <a:r>
              <a:rPr lang="en-US" altLang="zh-CN" i="1" dirty="0"/>
              <a:t>S</a:t>
            </a:r>
            <a:r>
              <a:rPr lang="en-US" altLang="zh-CN" i="1" baseline="30000" dirty="0"/>
              <a:t>S</a:t>
            </a:r>
            <a:r>
              <a:rPr lang="zh-CN" altLang="en-US" dirty="0"/>
              <a:t>上的二元运算</a:t>
            </a:r>
            <a:r>
              <a:rPr lang="en-US" altLang="zh-CN" dirty="0"/>
              <a:t>.  </a:t>
            </a:r>
          </a:p>
          <a:p>
            <a:pPr eaLnBrk="1" hangingPunct="1"/>
            <a:r>
              <a:rPr lang="zh-CN" altLang="en-US" dirty="0"/>
              <a:t>例如：</a:t>
            </a:r>
            <a:r>
              <a:rPr lang="en-US" altLang="zh-CN" dirty="0"/>
              <a:t>S={</a:t>
            </a:r>
            <a:r>
              <a:rPr lang="en-US" altLang="zh-CN" i="1" dirty="0"/>
              <a:t>a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en-US" altLang="zh-CN" dirty="0"/>
              <a:t>}, </a:t>
            </a:r>
            <a:r>
              <a:rPr lang="zh-CN" altLang="en-US" dirty="0"/>
              <a:t>则</a:t>
            </a:r>
            <a:r>
              <a:rPr lang="en-US" altLang="zh-CN" i="1" dirty="0"/>
              <a:t>S</a:t>
            </a:r>
            <a:r>
              <a:rPr lang="en-US" altLang="zh-CN" i="1" baseline="30000" dirty="0"/>
              <a:t>S</a:t>
            </a:r>
            <a:r>
              <a:rPr lang="zh-CN" altLang="en-US" dirty="0"/>
              <a:t>包含如下函数：</a:t>
            </a:r>
          </a:p>
        </p:txBody>
      </p:sp>
      <p:grpSp>
        <p:nvGrpSpPr>
          <p:cNvPr id="3" name="Group 42">
            <a:extLst>
              <a:ext uri="{FF2B5EF4-FFF2-40B4-BE49-F238E27FC236}">
                <a16:creationId xmlns:a16="http://schemas.microsoft.com/office/drawing/2014/main" id="{6C8BB41E-FB54-432D-9292-77DF624462F2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3417888"/>
            <a:ext cx="1368425" cy="1177925"/>
            <a:chOff x="384" y="1584"/>
            <a:chExt cx="912" cy="960"/>
          </a:xfrm>
        </p:grpSpPr>
        <p:sp>
          <p:nvSpPr>
            <p:cNvPr id="30753" name="Line 43">
              <a:extLst>
                <a:ext uri="{FF2B5EF4-FFF2-40B4-BE49-F238E27FC236}">
                  <a16:creationId xmlns:a16="http://schemas.microsoft.com/office/drawing/2014/main" id="{668EF6A1-7410-4F54-ADAA-943B2BF87B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2160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4" name="Line 44">
              <a:extLst>
                <a:ext uri="{FF2B5EF4-FFF2-40B4-BE49-F238E27FC236}">
                  <a16:creationId xmlns:a16="http://schemas.microsoft.com/office/drawing/2014/main" id="{FB042440-4B12-4B95-9DE7-4E7C710206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2496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5" name="Oval 45">
              <a:extLst>
                <a:ext uri="{FF2B5EF4-FFF2-40B4-BE49-F238E27FC236}">
                  <a16:creationId xmlns:a16="http://schemas.microsoft.com/office/drawing/2014/main" id="{0B6BE3B4-3B4C-46E5-9719-1425E0F03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11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800" b="0">
                <a:latin typeface="Verdana" panose="020B0604030504040204" pitchFamily="34" charset="0"/>
              </a:endParaRPr>
            </a:p>
          </p:txBody>
        </p:sp>
        <p:sp>
          <p:nvSpPr>
            <p:cNvPr id="30756" name="Oval 46">
              <a:extLst>
                <a:ext uri="{FF2B5EF4-FFF2-40B4-BE49-F238E27FC236}">
                  <a16:creationId xmlns:a16="http://schemas.microsoft.com/office/drawing/2014/main" id="{7D1918FF-5B1A-44E0-9057-3638EB99C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11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800" b="0">
                <a:latin typeface="Verdana" panose="020B0604030504040204" pitchFamily="34" charset="0"/>
              </a:endParaRPr>
            </a:p>
          </p:txBody>
        </p:sp>
        <p:sp>
          <p:nvSpPr>
            <p:cNvPr id="30757" name="Oval 47">
              <a:extLst>
                <a:ext uri="{FF2B5EF4-FFF2-40B4-BE49-F238E27FC236}">
                  <a16:creationId xmlns:a16="http://schemas.microsoft.com/office/drawing/2014/main" id="{DCF0F213-DEC9-4A48-AB88-2AD4A6B28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44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800" b="0">
                <a:latin typeface="Verdana" panose="020B0604030504040204" pitchFamily="34" charset="0"/>
              </a:endParaRPr>
            </a:p>
          </p:txBody>
        </p:sp>
        <p:sp>
          <p:nvSpPr>
            <p:cNvPr id="30758" name="Oval 48">
              <a:extLst>
                <a:ext uri="{FF2B5EF4-FFF2-40B4-BE49-F238E27FC236}">
                  <a16:creationId xmlns:a16="http://schemas.microsoft.com/office/drawing/2014/main" id="{B9CB3D36-DDD3-4DCC-8459-5F9CC3ADA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44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800" b="0">
                <a:latin typeface="Verdana" panose="020B0604030504040204" pitchFamily="34" charset="0"/>
              </a:endParaRPr>
            </a:p>
          </p:txBody>
        </p:sp>
        <p:graphicFrame>
          <p:nvGraphicFramePr>
            <p:cNvPr id="30759" name="Object 49">
              <a:extLst>
                <a:ext uri="{FF2B5EF4-FFF2-40B4-BE49-F238E27FC236}">
                  <a16:creationId xmlns:a16="http://schemas.microsoft.com/office/drawing/2014/main" id="{63881E57-605B-4AC6-8A9D-B79AD18C791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4" y="1584"/>
            <a:ext cx="423" cy="5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82464" imgH="139525" progId="Equation.3">
                    <p:embed/>
                  </p:oleObj>
                </mc:Choice>
                <mc:Fallback>
                  <p:oleObj name="Equation" r:id="rId3" imgW="82464" imgH="139525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584"/>
                          <a:ext cx="423" cy="5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64">
            <a:extLst>
              <a:ext uri="{FF2B5EF4-FFF2-40B4-BE49-F238E27FC236}">
                <a16:creationId xmlns:a16="http://schemas.microsoft.com/office/drawing/2014/main" id="{E9189638-69FC-4A51-AB49-A3146A183BAF}"/>
              </a:ext>
            </a:extLst>
          </p:cNvPr>
          <p:cNvGrpSpPr>
            <a:grpSpLocks/>
          </p:cNvGrpSpPr>
          <p:nvPr/>
        </p:nvGrpSpPr>
        <p:grpSpPr bwMode="auto">
          <a:xfrm>
            <a:off x="2843213" y="4811713"/>
            <a:ext cx="1296987" cy="1296987"/>
            <a:chOff x="4320" y="1536"/>
            <a:chExt cx="864" cy="1056"/>
          </a:xfrm>
        </p:grpSpPr>
        <p:sp>
          <p:nvSpPr>
            <p:cNvPr id="30746" name="Line 65">
              <a:extLst>
                <a:ext uri="{FF2B5EF4-FFF2-40B4-BE49-F238E27FC236}">
                  <a16:creationId xmlns:a16="http://schemas.microsoft.com/office/drawing/2014/main" id="{97755D40-403C-42B4-9C40-278B83C559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68" y="2064"/>
              <a:ext cx="72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7" name="Line 66">
              <a:extLst>
                <a:ext uri="{FF2B5EF4-FFF2-40B4-BE49-F238E27FC236}">
                  <a16:creationId xmlns:a16="http://schemas.microsoft.com/office/drawing/2014/main" id="{6EE32DD4-3D60-46E4-AC75-6CD76CC308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064"/>
              <a:ext cx="768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8" name="Oval 67">
              <a:extLst>
                <a:ext uri="{FF2B5EF4-FFF2-40B4-BE49-F238E27FC236}">
                  <a16:creationId xmlns:a16="http://schemas.microsoft.com/office/drawing/2014/main" id="{8379191A-8BBE-4EC2-B6BA-A5F7AA0E1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49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800" b="0">
                <a:latin typeface="Verdana" panose="020B0604030504040204" pitchFamily="34" charset="0"/>
              </a:endParaRPr>
            </a:p>
          </p:txBody>
        </p:sp>
        <p:sp>
          <p:nvSpPr>
            <p:cNvPr id="30749" name="Oval 68">
              <a:extLst>
                <a:ext uri="{FF2B5EF4-FFF2-40B4-BE49-F238E27FC236}">
                  <a16:creationId xmlns:a16="http://schemas.microsoft.com/office/drawing/2014/main" id="{0675DF98-0165-444F-96B3-53F183784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01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800" b="0">
                <a:latin typeface="Verdana" panose="020B0604030504040204" pitchFamily="34" charset="0"/>
              </a:endParaRPr>
            </a:p>
          </p:txBody>
        </p:sp>
        <p:sp>
          <p:nvSpPr>
            <p:cNvPr id="30750" name="Oval 69">
              <a:extLst>
                <a:ext uri="{FF2B5EF4-FFF2-40B4-BE49-F238E27FC236}">
                  <a16:creationId xmlns:a16="http://schemas.microsoft.com/office/drawing/2014/main" id="{030E8164-217F-45AA-9007-C9954F9CB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249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800" b="0">
                <a:latin typeface="Verdana" panose="020B0604030504040204" pitchFamily="34" charset="0"/>
              </a:endParaRPr>
            </a:p>
          </p:txBody>
        </p:sp>
        <p:sp>
          <p:nvSpPr>
            <p:cNvPr id="30751" name="Oval 70">
              <a:extLst>
                <a:ext uri="{FF2B5EF4-FFF2-40B4-BE49-F238E27FC236}">
                  <a16:creationId xmlns:a16="http://schemas.microsoft.com/office/drawing/2014/main" id="{D001C659-4B91-4984-9E35-73B4F6115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201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800" b="0">
                <a:latin typeface="Verdana" panose="020B0604030504040204" pitchFamily="34" charset="0"/>
              </a:endParaRPr>
            </a:p>
          </p:txBody>
        </p:sp>
        <p:graphicFrame>
          <p:nvGraphicFramePr>
            <p:cNvPr id="30752" name="Object 71">
              <a:extLst>
                <a:ext uri="{FF2B5EF4-FFF2-40B4-BE49-F238E27FC236}">
                  <a16:creationId xmlns:a16="http://schemas.microsoft.com/office/drawing/2014/main" id="{24E558F0-5A1D-4BF8-9F39-C094A75BCB3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12" y="1536"/>
            <a:ext cx="455" cy="5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01797" imgH="139525" progId="Equation.3">
                    <p:embed/>
                  </p:oleObj>
                </mc:Choice>
                <mc:Fallback>
                  <p:oleObj name="Equation" r:id="rId5" imgW="101797" imgH="139525" progId="Equation.3">
                    <p:embed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1536"/>
                          <a:ext cx="455" cy="5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75">
            <a:extLst>
              <a:ext uri="{FF2B5EF4-FFF2-40B4-BE49-F238E27FC236}">
                <a16:creationId xmlns:a16="http://schemas.microsoft.com/office/drawing/2014/main" id="{6A37A88E-DBCA-4D9F-A778-524D005083CF}"/>
              </a:ext>
            </a:extLst>
          </p:cNvPr>
          <p:cNvGrpSpPr>
            <a:grpSpLocks/>
          </p:cNvGrpSpPr>
          <p:nvPr/>
        </p:nvGrpSpPr>
        <p:grpSpPr bwMode="auto">
          <a:xfrm>
            <a:off x="2700338" y="3357563"/>
            <a:ext cx="1368425" cy="1238250"/>
            <a:chOff x="1701" y="1934"/>
            <a:chExt cx="862" cy="780"/>
          </a:xfrm>
        </p:grpSpPr>
        <p:grpSp>
          <p:nvGrpSpPr>
            <p:cNvPr id="30738" name="Group 57">
              <a:extLst>
                <a:ext uri="{FF2B5EF4-FFF2-40B4-BE49-F238E27FC236}">
                  <a16:creationId xmlns:a16="http://schemas.microsoft.com/office/drawing/2014/main" id="{034AAD85-9CE8-42DC-9581-4F15933194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1" y="1934"/>
              <a:ext cx="862" cy="780"/>
              <a:chOff x="3072" y="1584"/>
              <a:chExt cx="912" cy="1008"/>
            </a:xfrm>
          </p:grpSpPr>
          <p:sp>
            <p:nvSpPr>
              <p:cNvPr id="30740" name="Line 58">
                <a:extLst>
                  <a:ext uri="{FF2B5EF4-FFF2-40B4-BE49-F238E27FC236}">
                    <a16:creationId xmlns:a16="http://schemas.microsoft.com/office/drawing/2014/main" id="{26535D3A-4BAE-4BEC-8501-4F0B4769A1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2544"/>
                <a:ext cx="8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41" name="Line 59">
                <a:extLst>
                  <a:ext uri="{FF2B5EF4-FFF2-40B4-BE49-F238E27FC236}">
                    <a16:creationId xmlns:a16="http://schemas.microsoft.com/office/drawing/2014/main" id="{B16BA7AF-C8C1-4859-AD9B-FF56DA8B2D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20" y="2112"/>
                <a:ext cx="816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42" name="Oval 60">
                <a:extLst>
                  <a:ext uri="{FF2B5EF4-FFF2-40B4-BE49-F238E27FC236}">
                    <a16:creationId xmlns:a16="http://schemas.microsoft.com/office/drawing/2014/main" id="{9D532A6F-F9D5-4854-A6EE-C91B4D0535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24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800" b="0">
                  <a:latin typeface="Verdana" panose="020B0604030504040204" pitchFamily="34" charset="0"/>
                </a:endParaRPr>
              </a:p>
            </p:txBody>
          </p:sp>
          <p:sp>
            <p:nvSpPr>
              <p:cNvPr id="30743" name="Oval 61">
                <a:extLst>
                  <a:ext uri="{FF2B5EF4-FFF2-40B4-BE49-F238E27FC236}">
                    <a16:creationId xmlns:a16="http://schemas.microsoft.com/office/drawing/2014/main" id="{B48FC622-94E0-4F67-98C4-F32465054D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24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800" b="0">
                  <a:latin typeface="Verdana" panose="020B0604030504040204" pitchFamily="34" charset="0"/>
                </a:endParaRPr>
              </a:p>
            </p:txBody>
          </p:sp>
          <p:sp>
            <p:nvSpPr>
              <p:cNvPr id="30744" name="Oval 62">
                <a:extLst>
                  <a:ext uri="{FF2B5EF4-FFF2-40B4-BE49-F238E27FC236}">
                    <a16:creationId xmlns:a16="http://schemas.microsoft.com/office/drawing/2014/main" id="{ED2EE02F-9C01-4E95-A901-377245483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2099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800" b="0">
                  <a:latin typeface="Verdana" panose="020B0604030504040204" pitchFamily="34" charset="0"/>
                </a:endParaRPr>
              </a:p>
            </p:txBody>
          </p:sp>
          <p:graphicFrame>
            <p:nvGraphicFramePr>
              <p:cNvPr id="30745" name="Object 63">
                <a:extLst>
                  <a:ext uri="{FF2B5EF4-FFF2-40B4-BE49-F238E27FC236}">
                    <a16:creationId xmlns:a16="http://schemas.microsoft.com/office/drawing/2014/main" id="{3F5AEA44-827D-42D8-BE12-69B05D2CB5A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408" y="1584"/>
              <a:ext cx="456" cy="5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7" imgW="101797" imgH="152531" progId="Equation.3">
                      <p:embed/>
                    </p:oleObj>
                  </mc:Choice>
                  <mc:Fallback>
                    <p:oleObj name="Equation" r:id="rId7" imgW="101797" imgH="152531" progId="Equation.3">
                      <p:embed/>
                      <p:pic>
                        <p:nvPicPr>
                          <p:cNvPr id="0" name="Object 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8" y="1584"/>
                            <a:ext cx="456" cy="58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0739" name="Oval 73">
              <a:extLst>
                <a:ext uri="{FF2B5EF4-FFF2-40B4-BE49-F238E27FC236}">
                  <a16:creationId xmlns:a16="http://schemas.microsoft.com/office/drawing/2014/main" id="{D6DDA599-FEA4-43DA-A663-E5C4E082E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2296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800" b="0">
                <a:latin typeface="Verdana" panose="020B0604030504040204" pitchFamily="34" charset="0"/>
              </a:endParaRPr>
            </a:p>
          </p:txBody>
        </p:sp>
      </p:grpSp>
      <p:grpSp>
        <p:nvGrpSpPr>
          <p:cNvPr id="7" name="Group 76">
            <a:extLst>
              <a:ext uri="{FF2B5EF4-FFF2-40B4-BE49-F238E27FC236}">
                <a16:creationId xmlns:a16="http://schemas.microsoft.com/office/drawing/2014/main" id="{841206BB-B4F6-41F7-B85E-5B54619E7EAC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4884738"/>
            <a:ext cx="1441450" cy="1208087"/>
            <a:chOff x="521" y="2896"/>
            <a:chExt cx="908" cy="761"/>
          </a:xfrm>
        </p:grpSpPr>
        <p:grpSp>
          <p:nvGrpSpPr>
            <p:cNvPr id="30730" name="Group 50">
              <a:extLst>
                <a:ext uri="{FF2B5EF4-FFF2-40B4-BE49-F238E27FC236}">
                  <a16:creationId xmlns:a16="http://schemas.microsoft.com/office/drawing/2014/main" id="{76EA5BA4-BDCE-4198-BF62-B63F9B6F8B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1" y="2896"/>
              <a:ext cx="908" cy="742"/>
              <a:chOff x="1728" y="1584"/>
              <a:chExt cx="960" cy="960"/>
            </a:xfrm>
          </p:grpSpPr>
          <p:sp>
            <p:nvSpPr>
              <p:cNvPr id="30732" name="Line 51">
                <a:extLst>
                  <a:ext uri="{FF2B5EF4-FFF2-40B4-BE49-F238E27FC236}">
                    <a16:creationId xmlns:a16="http://schemas.microsoft.com/office/drawing/2014/main" id="{7F7AAE2C-7245-42E4-9AD6-2091C7310F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2160"/>
                <a:ext cx="8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33" name="Line 52">
                <a:extLst>
                  <a:ext uri="{FF2B5EF4-FFF2-40B4-BE49-F238E27FC236}">
                    <a16:creationId xmlns:a16="http://schemas.microsoft.com/office/drawing/2014/main" id="{516052D9-B9D4-4FC1-9799-212DA651AF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24" y="2160"/>
                <a:ext cx="816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34" name="Oval 53">
                <a:extLst>
                  <a:ext uri="{FF2B5EF4-FFF2-40B4-BE49-F238E27FC236}">
                    <a16:creationId xmlns:a16="http://schemas.microsoft.com/office/drawing/2014/main" id="{086141FE-05FF-4EF2-9FD0-0334645D7B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211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800" b="0">
                  <a:latin typeface="Verdana" panose="020B0604030504040204" pitchFamily="34" charset="0"/>
                </a:endParaRPr>
              </a:p>
            </p:txBody>
          </p:sp>
          <p:sp>
            <p:nvSpPr>
              <p:cNvPr id="30735" name="Oval 54">
                <a:extLst>
                  <a:ext uri="{FF2B5EF4-FFF2-40B4-BE49-F238E27FC236}">
                    <a16:creationId xmlns:a16="http://schemas.microsoft.com/office/drawing/2014/main" id="{2874865D-B1D0-4404-96A7-44DB038B10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11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800" b="0">
                  <a:latin typeface="Verdana" panose="020B0604030504040204" pitchFamily="34" charset="0"/>
                </a:endParaRPr>
              </a:p>
            </p:txBody>
          </p:sp>
          <p:sp>
            <p:nvSpPr>
              <p:cNvPr id="30736" name="Oval 55">
                <a:extLst>
                  <a:ext uri="{FF2B5EF4-FFF2-40B4-BE49-F238E27FC236}">
                    <a16:creationId xmlns:a16="http://schemas.microsoft.com/office/drawing/2014/main" id="{3B236AE3-2400-4E60-AD5A-A41834DA8A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800" b="0">
                  <a:latin typeface="Verdana" panose="020B0604030504040204" pitchFamily="34" charset="0"/>
                </a:endParaRPr>
              </a:p>
            </p:txBody>
          </p:sp>
          <p:graphicFrame>
            <p:nvGraphicFramePr>
              <p:cNvPr id="30737" name="Object 56">
                <a:extLst>
                  <a:ext uri="{FF2B5EF4-FFF2-40B4-BE49-F238E27FC236}">
                    <a16:creationId xmlns:a16="http://schemas.microsoft.com/office/drawing/2014/main" id="{D5F3BB19-2D42-4C4C-A1C7-D2DCA308F65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16" y="1584"/>
              <a:ext cx="456" cy="5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9" imgW="101797" imgH="139525" progId="Equation.3">
                      <p:embed/>
                    </p:oleObj>
                  </mc:Choice>
                  <mc:Fallback>
                    <p:oleObj name="Equation" r:id="rId9" imgW="101797" imgH="139525" progId="Equation.3">
                      <p:embed/>
                      <p:pic>
                        <p:nvPicPr>
                          <p:cNvPr id="0" name="Object 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16" y="1584"/>
                            <a:ext cx="456" cy="5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0731" name="Oval 74">
              <a:extLst>
                <a:ext uri="{FF2B5EF4-FFF2-40B4-BE49-F238E27FC236}">
                  <a16:creationId xmlns:a16="http://schemas.microsoft.com/office/drawing/2014/main" id="{0544EF88-F5E9-4C2F-96DB-08B892DBF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0" y="3578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800" b="0">
                <a:latin typeface="Verdana" panose="020B0604030504040204" pitchFamily="34" charset="0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91E2260A-832C-459F-B4A0-16F88AD6BAC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10417" y="3456000"/>
            <a:ext cx="3562350" cy="2457450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>
            <a:extLst>
              <a:ext uri="{FF2B5EF4-FFF2-40B4-BE49-F238E27FC236}">
                <a16:creationId xmlns:a16="http://schemas.microsoft.com/office/drawing/2014/main" id="{FB959B0D-6D09-4EED-A29C-6893F8261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311B218-1148-4B34-B6B7-0FA3442FE608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EFD1FA1C-5DF3-4D3E-B98C-51190E4127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一元运算的定义与实例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8255C9F0-164E-4F65-951A-1C86C4AEE7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435975" cy="5111750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9.2</a:t>
            </a:r>
            <a:r>
              <a:rPr lang="en-US" altLang="zh-CN" dirty="0"/>
              <a:t> </a:t>
            </a:r>
            <a:r>
              <a:rPr lang="zh-CN" altLang="en-US" dirty="0"/>
              <a:t>设</a:t>
            </a:r>
            <a:r>
              <a:rPr lang="en-US" altLang="zh-CN" i="1" dirty="0"/>
              <a:t>S</a:t>
            </a:r>
            <a:r>
              <a:rPr lang="zh-CN" altLang="en-US" dirty="0"/>
              <a:t>为集合，函数 </a:t>
            </a:r>
            <a:r>
              <a:rPr lang="en-US" altLang="zh-CN" i="1" dirty="0"/>
              <a:t>f</a:t>
            </a:r>
            <a:r>
              <a:rPr lang="en-US" altLang="zh-CN" dirty="0"/>
              <a:t>:</a:t>
            </a:r>
            <a:r>
              <a:rPr lang="en-US" altLang="zh-CN" i="1" dirty="0"/>
              <a:t>S</a:t>
            </a:r>
            <a:r>
              <a:rPr lang="en-US" altLang="zh-CN" dirty="0"/>
              <a:t>→</a:t>
            </a:r>
            <a:r>
              <a:rPr lang="en-US" altLang="zh-CN" i="1" dirty="0"/>
              <a:t>S </a:t>
            </a:r>
            <a:r>
              <a:rPr lang="zh-CN" altLang="en-US" dirty="0"/>
              <a:t>称为</a:t>
            </a:r>
            <a:r>
              <a:rPr lang="en-US" altLang="zh-CN" i="1" dirty="0"/>
              <a:t>S</a:t>
            </a:r>
            <a:r>
              <a:rPr lang="zh-CN" altLang="en-US" dirty="0"/>
              <a:t>上的</a:t>
            </a:r>
            <a:r>
              <a:rPr lang="zh-CN" altLang="en-US" dirty="0">
                <a:solidFill>
                  <a:srgbClr val="A50021"/>
                </a:solidFill>
              </a:rPr>
              <a:t>一元运算</a:t>
            </a:r>
            <a:r>
              <a:rPr lang="zh-CN" altLang="en-US" dirty="0"/>
              <a:t>，简称一元运算</a:t>
            </a:r>
            <a:r>
              <a:rPr lang="en-US" altLang="zh-CN" dirty="0"/>
              <a:t>. </a:t>
            </a:r>
          </a:p>
          <a:p>
            <a:pPr eaLnBrk="1" hangingPunct="1"/>
            <a:r>
              <a:rPr lang="zh-CN" altLang="en-US" dirty="0">
                <a:solidFill>
                  <a:srgbClr val="A50021"/>
                </a:solidFill>
              </a:rPr>
              <a:t>例</a:t>
            </a:r>
            <a:r>
              <a:rPr lang="en-US" altLang="zh-CN" dirty="0">
                <a:solidFill>
                  <a:srgbClr val="A50021"/>
                </a:solidFill>
              </a:rPr>
              <a:t>2</a:t>
            </a:r>
            <a:r>
              <a:rPr lang="en-US" altLang="zh-CN" dirty="0"/>
              <a:t>  </a:t>
            </a:r>
          </a:p>
          <a:p>
            <a:pPr lvl="1" eaLnBrk="1" hangingPunct="1"/>
            <a:r>
              <a:rPr lang="en-US" altLang="zh-CN" dirty="0"/>
              <a:t>(1) </a:t>
            </a:r>
            <a:r>
              <a:rPr lang="zh-CN" altLang="en-US" dirty="0"/>
              <a:t>求相反数是整数集合</a:t>
            </a:r>
            <a:r>
              <a:rPr lang="en-US" altLang="zh-CN" dirty="0"/>
              <a:t>Z,</a:t>
            </a:r>
            <a:r>
              <a:rPr lang="zh-CN" altLang="en-US" dirty="0"/>
              <a:t>有理数集合</a:t>
            </a:r>
            <a:r>
              <a:rPr lang="en-US" altLang="zh-CN" dirty="0"/>
              <a:t>Q</a:t>
            </a:r>
            <a:r>
              <a:rPr lang="zh-CN" altLang="en-US" dirty="0"/>
              <a:t>和实数集合</a:t>
            </a:r>
            <a:r>
              <a:rPr lang="en-US" altLang="zh-CN" dirty="0"/>
              <a:t>R</a:t>
            </a:r>
            <a:r>
              <a:rPr lang="zh-CN" altLang="en-US" dirty="0"/>
              <a:t>上的一元运算  </a:t>
            </a:r>
          </a:p>
          <a:p>
            <a:pPr lvl="1" eaLnBrk="1" hangingPunct="1"/>
            <a:r>
              <a:rPr lang="en-US" altLang="zh-CN" dirty="0"/>
              <a:t>(2) </a:t>
            </a:r>
            <a:r>
              <a:rPr lang="zh-CN" altLang="en-US" dirty="0"/>
              <a:t>求倒数是非零有理数集合</a:t>
            </a:r>
            <a:r>
              <a:rPr lang="en-US" altLang="zh-CN" dirty="0"/>
              <a:t>Q*,</a:t>
            </a:r>
            <a:r>
              <a:rPr lang="zh-CN" altLang="en-US" dirty="0"/>
              <a:t>非零实数集合</a:t>
            </a:r>
            <a:r>
              <a:rPr lang="en-US" altLang="zh-CN" dirty="0"/>
              <a:t>R*</a:t>
            </a:r>
            <a:r>
              <a:rPr lang="zh-CN" altLang="en-US" dirty="0"/>
              <a:t>上一元运算  </a:t>
            </a:r>
          </a:p>
          <a:p>
            <a:pPr lvl="1" eaLnBrk="1" hangingPunct="1"/>
            <a:r>
              <a:rPr lang="en-US" altLang="zh-CN" dirty="0"/>
              <a:t>(3) </a:t>
            </a:r>
            <a:r>
              <a:rPr lang="zh-CN" altLang="en-US" dirty="0"/>
              <a:t>求共轭复数是复数集合</a:t>
            </a:r>
            <a:r>
              <a:rPr lang="en-US" altLang="zh-CN" i="1" dirty="0"/>
              <a:t>C</a:t>
            </a:r>
            <a:r>
              <a:rPr lang="zh-CN" altLang="en-US" dirty="0"/>
              <a:t>上的一元运算  </a:t>
            </a:r>
          </a:p>
          <a:p>
            <a:pPr lvl="1" eaLnBrk="1" hangingPunct="1"/>
            <a:r>
              <a:rPr lang="en-US" altLang="zh-CN" dirty="0"/>
              <a:t>(4) </a:t>
            </a:r>
            <a:r>
              <a:rPr lang="zh-CN" altLang="en-US" dirty="0"/>
              <a:t>在幂集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i="1" dirty="0"/>
              <a:t>S</a:t>
            </a:r>
            <a:r>
              <a:rPr lang="en-US" altLang="zh-CN" dirty="0"/>
              <a:t>)</a:t>
            </a:r>
            <a:r>
              <a:rPr lang="zh-CN" altLang="en-US" dirty="0"/>
              <a:t>上规定全集为</a:t>
            </a:r>
            <a:r>
              <a:rPr lang="en-US" altLang="zh-CN" i="1" dirty="0"/>
              <a:t>S</a:t>
            </a:r>
            <a:r>
              <a:rPr lang="zh-CN" altLang="en-US" dirty="0"/>
              <a:t>，则求绝对补运算</a:t>
            </a:r>
            <a:r>
              <a:rPr lang="en-US" altLang="zh-CN" dirty="0"/>
              <a:t>~</a:t>
            </a:r>
            <a:r>
              <a:rPr lang="zh-CN" altLang="en-US" dirty="0"/>
              <a:t>是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i="1" dirty="0"/>
              <a:t>S</a:t>
            </a:r>
            <a:r>
              <a:rPr lang="en-US" altLang="zh-CN" dirty="0"/>
              <a:t>)</a:t>
            </a:r>
            <a:r>
              <a:rPr lang="zh-CN" altLang="en-US" dirty="0"/>
              <a:t>上的一元运算</a:t>
            </a:r>
            <a:r>
              <a:rPr lang="en-US" altLang="zh-CN" dirty="0"/>
              <a:t>. 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>
            <a:extLst>
              <a:ext uri="{FF2B5EF4-FFF2-40B4-BE49-F238E27FC236}">
                <a16:creationId xmlns:a16="http://schemas.microsoft.com/office/drawing/2014/main" id="{5A573813-10C5-4A53-9A8E-B99188984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DE8EF77-621B-46F8-8E0C-1675515C595B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E859D039-0068-4704-9433-D80411BAF0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实例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C6B95EEB-153C-46AF-8B4E-87DC88975E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zh-CN" dirty="0"/>
              <a:t>(5) </a:t>
            </a:r>
            <a:r>
              <a:rPr lang="zh-CN" altLang="en-US" dirty="0"/>
              <a:t>设</a:t>
            </a:r>
            <a:r>
              <a:rPr lang="en-US" altLang="zh-CN" i="1" dirty="0"/>
              <a:t>S</a:t>
            </a:r>
            <a:r>
              <a:rPr lang="zh-CN" altLang="en-US" dirty="0"/>
              <a:t>为集合，令</a:t>
            </a:r>
            <a:r>
              <a:rPr lang="en-US" altLang="zh-CN" i="1" dirty="0"/>
              <a:t>A</a:t>
            </a:r>
            <a:r>
              <a:rPr lang="zh-CN" altLang="en-US" dirty="0"/>
              <a:t>为</a:t>
            </a:r>
            <a:r>
              <a:rPr lang="en-US" altLang="zh-CN" i="1" dirty="0"/>
              <a:t>S</a:t>
            </a:r>
            <a:r>
              <a:rPr lang="zh-CN" altLang="en-US" dirty="0"/>
              <a:t>上所有双射函数的集合，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i="1" dirty="0"/>
              <a:t>S</a:t>
            </a:r>
            <a:r>
              <a:rPr lang="en-US" altLang="zh-CN" i="1" baseline="30000" dirty="0"/>
              <a:t>S</a:t>
            </a:r>
            <a:r>
              <a:rPr lang="zh-CN" altLang="en-US" dirty="0"/>
              <a:t>，求一个双射函数的反函数为</a:t>
            </a:r>
            <a:r>
              <a:rPr lang="en-US" altLang="zh-CN" i="1" dirty="0"/>
              <a:t>A</a:t>
            </a:r>
            <a:r>
              <a:rPr lang="zh-CN" altLang="en-US" dirty="0"/>
              <a:t>上的一元运算</a:t>
            </a:r>
            <a:r>
              <a:rPr lang="en-US" altLang="zh-CN" dirty="0"/>
              <a:t>. </a:t>
            </a:r>
          </a:p>
          <a:p>
            <a:pPr lvl="1" eaLnBrk="1" hangingPunct="1"/>
            <a:r>
              <a:rPr lang="en-US" altLang="zh-CN" dirty="0"/>
              <a:t>(6) </a:t>
            </a:r>
            <a:r>
              <a:rPr lang="zh-CN" altLang="en-US" dirty="0"/>
              <a:t>在</a:t>
            </a:r>
            <a:r>
              <a:rPr lang="en-US" altLang="zh-CN" i="1" dirty="0"/>
              <a:t>n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≥2)</a:t>
            </a:r>
            <a:r>
              <a:rPr lang="zh-CN" altLang="en-US" dirty="0"/>
              <a:t>阶实矩阵的集合</a:t>
            </a:r>
            <a:r>
              <a:rPr lang="en-US" altLang="zh-CN" i="1" dirty="0"/>
              <a:t>M</a:t>
            </a:r>
            <a:r>
              <a:rPr lang="en-US" altLang="zh-CN" i="1" baseline="-25000" dirty="0"/>
              <a:t>n</a:t>
            </a:r>
            <a:r>
              <a:rPr lang="en-US" altLang="zh-CN" dirty="0"/>
              <a:t>(R)</a:t>
            </a:r>
            <a:r>
              <a:rPr lang="zh-CN" altLang="en-US" dirty="0"/>
              <a:t>上，求转置矩阵是</a:t>
            </a:r>
            <a:r>
              <a:rPr lang="en-US" altLang="zh-CN" i="1" dirty="0"/>
              <a:t>M</a:t>
            </a:r>
            <a:r>
              <a:rPr lang="en-US" altLang="zh-CN" i="1" baseline="-25000" dirty="0"/>
              <a:t>n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</a:t>
            </a:r>
            <a:r>
              <a:rPr lang="zh-CN" altLang="en-US" dirty="0"/>
              <a:t>上的一元运算</a:t>
            </a:r>
            <a:r>
              <a:rPr lang="en-US" altLang="zh-CN" dirty="0"/>
              <a:t>.</a:t>
            </a:r>
          </a:p>
          <a:p>
            <a:pPr lvl="1" eaLnBrk="1" hangingPunct="1"/>
            <a:endParaRPr lang="en-US" altLang="zh-C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>
            <a:extLst>
              <a:ext uri="{FF2B5EF4-FFF2-40B4-BE49-F238E27FC236}">
                <a16:creationId xmlns:a16="http://schemas.microsoft.com/office/drawing/2014/main" id="{8DEB933E-D884-4C46-9193-38519CF24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EB79FEA-5997-4FC5-B85D-31D742C6AD75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13EC4139-1310-443F-BE08-6BD127B858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二元与一元运算的表示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19BA3127-27CD-47C0-AE4E-13A7460520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1414463"/>
            <a:ext cx="8001000" cy="4822825"/>
          </a:xfrm>
        </p:spPr>
        <p:txBody>
          <a:bodyPr/>
          <a:lstStyle/>
          <a:p>
            <a:pPr eaLnBrk="1" hangingPunct="1">
              <a:lnSpc>
                <a:spcPts val="3000"/>
              </a:lnSpc>
              <a:spcBef>
                <a:spcPct val="55000"/>
              </a:spcBef>
            </a:pPr>
            <a:r>
              <a:rPr lang="en-US" altLang="zh-CN"/>
              <a:t>1</a:t>
            </a:r>
            <a:r>
              <a:rPr lang="zh-CN" altLang="en-US"/>
              <a:t>．算符</a:t>
            </a:r>
          </a:p>
          <a:p>
            <a:pPr lvl="1" eaLnBrk="1" hangingPunct="1">
              <a:lnSpc>
                <a:spcPts val="3000"/>
              </a:lnSpc>
            </a:pPr>
            <a:r>
              <a:rPr lang="zh-CN" altLang="en-US"/>
              <a:t>可以用</a:t>
            </a:r>
            <a:r>
              <a:rPr lang="zh-CN" altLang="fr-FR"/>
              <a:t>◦</a:t>
            </a:r>
            <a:r>
              <a:rPr lang="en-US" altLang="zh-CN"/>
              <a:t>, ∗, · , </a:t>
            </a:r>
            <a:r>
              <a:rPr lang="en-US" altLang="zh-CN">
                <a:sym typeface="Symbol" panose="05050102010706020507" pitchFamily="18" charset="2"/>
              </a:rPr>
              <a:t></a:t>
            </a:r>
            <a:r>
              <a:rPr lang="en-US" altLang="zh-CN"/>
              <a:t>, </a:t>
            </a:r>
            <a:r>
              <a:rPr lang="en-US" altLang="zh-CN">
                <a:sym typeface="Symbol" panose="05050102010706020507" pitchFamily="18" charset="2"/>
              </a:rPr>
              <a:t></a:t>
            </a:r>
            <a:r>
              <a:rPr lang="en-US" altLang="zh-CN"/>
              <a:t>,</a:t>
            </a:r>
            <a:r>
              <a:rPr lang="en-US" altLang="zh-CN">
                <a:sym typeface="Symbol" panose="05050102010706020507" pitchFamily="18" charset="2"/>
              </a:rPr>
              <a:t></a:t>
            </a:r>
            <a:r>
              <a:rPr lang="en-US" altLang="zh-CN"/>
              <a:t> </a:t>
            </a:r>
            <a:r>
              <a:rPr lang="zh-CN" altLang="en-US"/>
              <a:t>等符号表示二元或一元运算，称为算符</a:t>
            </a:r>
            <a:r>
              <a:rPr lang="en-US" altLang="zh-CN"/>
              <a:t>. </a:t>
            </a:r>
          </a:p>
          <a:p>
            <a:pPr lvl="1" eaLnBrk="1" hangingPunct="1">
              <a:lnSpc>
                <a:spcPts val="3000"/>
              </a:lnSpc>
            </a:pPr>
            <a:r>
              <a:rPr lang="zh-CN" altLang="en-US"/>
              <a:t>对二元运算</a:t>
            </a:r>
            <a:r>
              <a:rPr lang="zh-CN" altLang="fr-FR">
                <a:sym typeface="Symbol" panose="05050102010706020507" pitchFamily="18" charset="2"/>
              </a:rPr>
              <a:t>◦</a:t>
            </a:r>
            <a:r>
              <a:rPr lang="zh-CN" altLang="en-US"/>
              <a:t>，如果 </a:t>
            </a:r>
            <a:r>
              <a:rPr lang="en-US" altLang="zh-CN" i="1"/>
              <a:t>x </a:t>
            </a:r>
            <a:r>
              <a:rPr lang="zh-CN" altLang="en-US"/>
              <a:t>与 </a:t>
            </a:r>
            <a:r>
              <a:rPr lang="en-US" altLang="zh-CN" i="1"/>
              <a:t>y </a:t>
            </a:r>
            <a:r>
              <a:rPr lang="zh-CN" altLang="en-US"/>
              <a:t>运算得到 </a:t>
            </a:r>
            <a:r>
              <a:rPr lang="en-US" altLang="zh-CN" i="1"/>
              <a:t>z</a:t>
            </a:r>
            <a:r>
              <a:rPr lang="zh-CN" altLang="en-US"/>
              <a:t>，记做 </a:t>
            </a:r>
            <a:r>
              <a:rPr lang="en-US" altLang="zh-CN" i="1"/>
              <a:t>x</a:t>
            </a:r>
            <a:r>
              <a:rPr lang="fr-FR" altLang="zh-CN"/>
              <a:t>◦</a:t>
            </a:r>
            <a:r>
              <a:rPr lang="en-US" altLang="zh-CN" i="1"/>
              <a:t>y </a:t>
            </a:r>
            <a:r>
              <a:rPr lang="en-US" altLang="zh-CN"/>
              <a:t>= </a:t>
            </a:r>
            <a:r>
              <a:rPr lang="en-US" altLang="zh-CN" i="1"/>
              <a:t>z</a:t>
            </a:r>
            <a:endParaRPr lang="en-US" altLang="zh-CN"/>
          </a:p>
          <a:p>
            <a:pPr lvl="1" eaLnBrk="1" hangingPunct="1">
              <a:lnSpc>
                <a:spcPts val="3000"/>
              </a:lnSpc>
            </a:pPr>
            <a:r>
              <a:rPr lang="zh-CN" altLang="en-US"/>
              <a:t>对一元运算</a:t>
            </a:r>
            <a:r>
              <a:rPr lang="zh-CN" altLang="en-US">
                <a:sym typeface="Symbol" panose="05050102010706020507" pitchFamily="18" charset="2"/>
              </a:rPr>
              <a:t></a:t>
            </a:r>
            <a:r>
              <a:rPr lang="en-US" altLang="zh-CN"/>
              <a:t>, </a:t>
            </a:r>
            <a:r>
              <a:rPr lang="en-US" altLang="zh-CN" i="1"/>
              <a:t>x</a:t>
            </a:r>
            <a:r>
              <a:rPr lang="zh-CN" altLang="en-US"/>
              <a:t>的运算结果记作</a:t>
            </a:r>
            <a:r>
              <a:rPr lang="zh-CN" altLang="en-US">
                <a:sym typeface="Symbol" panose="05050102010706020507" pitchFamily="18" charset="2"/>
              </a:rPr>
              <a:t></a:t>
            </a:r>
            <a:r>
              <a:rPr lang="en-US" altLang="zh-CN" i="1"/>
              <a:t>x</a:t>
            </a:r>
            <a:r>
              <a:rPr lang="en-US" altLang="zh-CN"/>
              <a:t>. </a:t>
            </a:r>
          </a:p>
          <a:p>
            <a:pPr eaLnBrk="1" hangingPunct="1">
              <a:lnSpc>
                <a:spcPts val="3000"/>
              </a:lnSpc>
              <a:spcBef>
                <a:spcPct val="55000"/>
              </a:spcBef>
            </a:pPr>
            <a:r>
              <a:rPr lang="en-US" altLang="zh-CN"/>
              <a:t>2</a:t>
            </a:r>
            <a:r>
              <a:rPr lang="zh-CN" altLang="en-US"/>
              <a:t>．表示二元或一元运算的方法</a:t>
            </a:r>
            <a:r>
              <a:rPr lang="en-US" altLang="zh-CN"/>
              <a:t>: </a:t>
            </a:r>
          </a:p>
          <a:p>
            <a:pPr lvl="1" eaLnBrk="1" hangingPunct="1">
              <a:lnSpc>
                <a:spcPts val="3000"/>
              </a:lnSpc>
              <a:spcBef>
                <a:spcPct val="55000"/>
              </a:spcBef>
            </a:pPr>
            <a:r>
              <a:rPr lang="zh-CN" altLang="en-US"/>
              <a:t>解析公式</a:t>
            </a:r>
            <a:endParaRPr lang="en-US" altLang="zh-CN"/>
          </a:p>
          <a:p>
            <a:pPr lvl="1" eaLnBrk="1" hangingPunct="1">
              <a:lnSpc>
                <a:spcPts val="3000"/>
              </a:lnSpc>
              <a:spcBef>
                <a:spcPct val="55000"/>
              </a:spcBef>
            </a:pPr>
            <a:r>
              <a:rPr lang="zh-CN" altLang="en-US"/>
              <a:t>运算表</a:t>
            </a:r>
          </a:p>
          <a:p>
            <a:pPr eaLnBrk="1" hangingPunct="1">
              <a:lnSpc>
                <a:spcPts val="3000"/>
              </a:lnSpc>
            </a:pPr>
            <a:endParaRPr lang="en-US" altLang="zh-CN"/>
          </a:p>
        </p:txBody>
      </p:sp>
    </p:spTree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>
            <a:extLst>
              <a:ext uri="{FF2B5EF4-FFF2-40B4-BE49-F238E27FC236}">
                <a16:creationId xmlns:a16="http://schemas.microsoft.com/office/drawing/2014/main" id="{1198D1D9-5C72-4C4D-9845-B456535E1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21EB37D-518D-4D7C-A5AD-D9DED6B1D6E1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B4B4E2A3-9561-40FE-8D43-3CB164BBCD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实例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7A3F2475-89F7-458C-BD4C-7D694A350F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zh-CN" altLang="en-US"/>
              <a:t>解析公式</a:t>
            </a:r>
          </a:p>
          <a:p>
            <a:pPr lvl="1" eaLnBrk="1" hangingPunct="1">
              <a:spcBef>
                <a:spcPct val="60000"/>
              </a:spcBef>
            </a:pPr>
            <a:r>
              <a:rPr lang="zh-CN" altLang="en-US"/>
              <a:t>例  设</a:t>
            </a:r>
            <a:r>
              <a:rPr lang="en-US" altLang="zh-CN"/>
              <a:t>R</a:t>
            </a:r>
            <a:r>
              <a:rPr lang="zh-CN" altLang="en-US"/>
              <a:t>为实数集合，如下定义</a:t>
            </a:r>
            <a:r>
              <a:rPr lang="en-US" altLang="zh-CN"/>
              <a:t>R</a:t>
            </a:r>
            <a:r>
              <a:rPr lang="zh-CN" altLang="en-US"/>
              <a:t>上的二元运算∗：</a:t>
            </a:r>
            <a:endParaRPr lang="zh-CN" altLang="en-US"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sym typeface="Symbol" panose="05050102010706020507" pitchFamily="18" charset="2"/>
              </a:rPr>
              <a:t>              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/>
              <a:t>∈R,  </a:t>
            </a:r>
            <a:r>
              <a:rPr lang="en-US" altLang="zh-CN" i="1"/>
              <a:t>x </a:t>
            </a:r>
            <a:r>
              <a:rPr lang="en-US" altLang="zh-CN"/>
              <a:t>∗ </a:t>
            </a:r>
            <a:r>
              <a:rPr lang="en-US" altLang="zh-CN" i="1"/>
              <a:t>y </a:t>
            </a:r>
            <a:r>
              <a:rPr lang="en-US" altLang="zh-CN"/>
              <a:t>= </a:t>
            </a:r>
            <a:r>
              <a:rPr lang="en-US" altLang="zh-CN" i="1"/>
              <a:t>x</a:t>
            </a:r>
            <a:r>
              <a:rPr lang="en-US" altLang="zh-CN"/>
              <a:t>.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/>
              <a:t>那么 </a:t>
            </a:r>
            <a:r>
              <a:rPr lang="en-US" altLang="zh-CN"/>
              <a:t>3∗4 = 3</a:t>
            </a:r>
            <a:r>
              <a:rPr lang="zh-CN" altLang="en-US"/>
              <a:t>， </a:t>
            </a:r>
            <a:r>
              <a:rPr lang="en-US" altLang="zh-CN"/>
              <a:t>0.5∗(</a:t>
            </a:r>
            <a:r>
              <a:rPr lang="en-US" altLang="zh-CN">
                <a:sym typeface="Symbol" panose="05050102010706020507" pitchFamily="18" charset="2"/>
              </a:rPr>
              <a:t></a:t>
            </a:r>
            <a:r>
              <a:rPr lang="en-US" altLang="zh-CN"/>
              <a:t>3) = 0.5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>
            <a:extLst>
              <a:ext uri="{FF2B5EF4-FFF2-40B4-BE49-F238E27FC236}">
                <a16:creationId xmlns:a16="http://schemas.microsoft.com/office/drawing/2014/main" id="{215C785C-BD33-4743-A1EF-CCEFC160B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F30FDD1-8525-4B76-85AD-745FB2D1F520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50862CF5-0432-456F-BC70-B7F74F5AB4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运算表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BDFD150F-D7C9-41BC-8FE3-39083474D3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运算表：表示有穷集上的一元和二元运算</a:t>
            </a:r>
          </a:p>
        </p:txBody>
      </p:sp>
      <p:pic>
        <p:nvPicPr>
          <p:cNvPr id="327684" name="Picture 4" descr="图片3">
            <a:extLst>
              <a:ext uri="{FF2B5EF4-FFF2-40B4-BE49-F238E27FC236}">
                <a16:creationId xmlns:a16="http://schemas.microsoft.com/office/drawing/2014/main" id="{07665699-6058-48B3-BAE9-F69A99B4C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172"/>
          <a:stretch>
            <a:fillRect/>
          </a:stretch>
        </p:blipFill>
        <p:spPr bwMode="auto">
          <a:xfrm>
            <a:off x="971550" y="1989138"/>
            <a:ext cx="4718050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686" name="Rectangle 6">
            <a:extLst>
              <a:ext uri="{FF2B5EF4-FFF2-40B4-BE49-F238E27FC236}">
                <a16:creationId xmlns:a16="http://schemas.microsoft.com/office/drawing/2014/main" id="{49EFDF4A-A6F8-48F1-8219-55A1494A4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5519738"/>
            <a:ext cx="885666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5715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0">
                <a:solidFill>
                  <a:srgbClr val="000000"/>
                </a:solidFill>
                <a:ea typeface="ˎ̥"/>
                <a:cs typeface="宋体" panose="02010600030101010101" pitchFamily="2" charset="-122"/>
              </a:rPr>
              <a:t>  </a:t>
            </a:r>
            <a:r>
              <a:rPr lang="zh-CN" altLang="en-US">
                <a:solidFill>
                  <a:srgbClr val="000000"/>
                </a:solidFill>
                <a:latin typeface="ˎ̥"/>
                <a:ea typeface="ˎ̥"/>
                <a:cs typeface="宋体" panose="02010600030101010101" pitchFamily="2" charset="-122"/>
              </a:rPr>
              <a:t>二元运算的运算表</a:t>
            </a:r>
            <a:r>
              <a:rPr lang="zh-CN" altLang="en-US">
                <a:solidFill>
                  <a:srgbClr val="000000"/>
                </a:solidFill>
                <a:ea typeface="ˎ̥"/>
                <a:cs typeface="宋体" panose="02010600030101010101" pitchFamily="2" charset="-122"/>
              </a:rPr>
              <a:t>                </a:t>
            </a:r>
            <a:r>
              <a:rPr lang="zh-CN" altLang="en-US">
                <a:solidFill>
                  <a:srgbClr val="000000"/>
                </a:solidFill>
                <a:latin typeface="ˎ̥"/>
                <a:ea typeface="ˎ̥"/>
                <a:cs typeface="宋体" panose="02010600030101010101" pitchFamily="2" charset="-122"/>
              </a:rPr>
              <a:t>一元运算的运算表</a:t>
            </a:r>
            <a:endParaRPr lang="zh-CN" altLang="en-US">
              <a:latin typeface="Arial" panose="020B0604020202020204" pitchFamily="34" charset="0"/>
              <a:ea typeface="ˎ̥"/>
              <a:cs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zh-CN" b="0">
              <a:latin typeface="Arial" panose="020B0604020202020204" pitchFamily="34" charset="0"/>
              <a:ea typeface="ˎ̥"/>
              <a:cs typeface="宋体" panose="02010600030101010101" pitchFamily="2" charset="-122"/>
            </a:endParaRP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5C09A891-0516-477A-961A-97E254E21E77}"/>
              </a:ext>
            </a:extLst>
          </p:cNvPr>
          <p:cNvGrpSpPr>
            <a:grpSpLocks/>
          </p:cNvGrpSpPr>
          <p:nvPr/>
        </p:nvGrpSpPr>
        <p:grpSpPr bwMode="auto">
          <a:xfrm>
            <a:off x="6227763" y="1989138"/>
            <a:ext cx="1658937" cy="3529012"/>
            <a:chOff x="3923" y="1253"/>
            <a:chExt cx="1045" cy="2223"/>
          </a:xfrm>
        </p:grpSpPr>
        <p:pic>
          <p:nvPicPr>
            <p:cNvPr id="38920" name="Picture 5" descr="图片3">
              <a:extLst>
                <a:ext uri="{FF2B5EF4-FFF2-40B4-BE49-F238E27FC236}">
                  <a16:creationId xmlns:a16="http://schemas.microsoft.com/office/drawing/2014/main" id="{16E0407A-D3C7-4D7B-9E25-75F8E32508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268" r="401"/>
            <a:stretch>
              <a:fillRect/>
            </a:stretch>
          </p:blipFill>
          <p:spPr bwMode="auto">
            <a:xfrm>
              <a:off x="3923" y="1253"/>
              <a:ext cx="1045" cy="2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21" name="Text Box 7">
              <a:extLst>
                <a:ext uri="{FF2B5EF4-FFF2-40B4-BE49-F238E27FC236}">
                  <a16:creationId xmlns:a16="http://schemas.microsoft.com/office/drawing/2014/main" id="{9CCB4219-A075-405C-9BC5-560114EFDE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5" y="1298"/>
              <a:ext cx="18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800" i="1"/>
                <a:t>a</a:t>
              </a:r>
              <a:r>
                <a:rPr lang="en-US" altLang="zh-CN" sz="2800" i="1" baseline="-25000"/>
                <a:t>i</a:t>
              </a: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2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>
            <a:extLst>
              <a:ext uri="{FF2B5EF4-FFF2-40B4-BE49-F238E27FC236}">
                <a16:creationId xmlns:a16="http://schemas.microsoft.com/office/drawing/2014/main" id="{2D96DC4D-345B-4FDE-A023-8850EC1F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F1A82E0-DA3D-4DC7-A84A-B31CC17B368D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C44B83A8-1EE8-4FCF-AD28-3393376D03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运算表实例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7E0FAF63-7D67-429C-B2A8-E4A0D74C09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A50021"/>
                </a:solidFill>
              </a:rPr>
              <a:t>例</a:t>
            </a:r>
            <a:r>
              <a:rPr lang="en-US" altLang="zh-CN">
                <a:solidFill>
                  <a:srgbClr val="A50021"/>
                </a:solidFill>
              </a:rPr>
              <a:t>3</a:t>
            </a:r>
            <a:r>
              <a:rPr lang="en-US" altLang="zh-CN" b="0">
                <a:solidFill>
                  <a:srgbClr val="000000"/>
                </a:solidFill>
              </a:rPr>
              <a:t> </a:t>
            </a:r>
            <a:r>
              <a:rPr lang="zh-CN" altLang="en-US">
                <a:solidFill>
                  <a:srgbClr val="000000"/>
                </a:solidFill>
              </a:rPr>
              <a:t>设全集 </a:t>
            </a:r>
            <a:r>
              <a:rPr lang="en-US" altLang="zh-CN" i="1">
                <a:solidFill>
                  <a:srgbClr val="000000"/>
                </a:solidFill>
              </a:rPr>
              <a:t>S</a:t>
            </a:r>
            <a:r>
              <a:rPr lang="en-US" altLang="zh-CN">
                <a:solidFill>
                  <a:srgbClr val="000000"/>
                </a:solidFill>
              </a:rPr>
              <a:t>={</a:t>
            </a:r>
            <a:r>
              <a:rPr lang="en-US" altLang="zh-CN" i="1">
                <a:solidFill>
                  <a:srgbClr val="000000"/>
                </a:solidFill>
              </a:rPr>
              <a:t>a,b</a:t>
            </a:r>
            <a:r>
              <a:rPr lang="en-US" altLang="zh-CN">
                <a:solidFill>
                  <a:srgbClr val="000000"/>
                </a:solidFill>
              </a:rPr>
              <a:t>}</a:t>
            </a:r>
            <a:r>
              <a:rPr lang="zh-CN" altLang="en-US">
                <a:solidFill>
                  <a:srgbClr val="000000"/>
                </a:solidFill>
              </a:rPr>
              <a:t>，定义在</a:t>
            </a:r>
            <a:r>
              <a:rPr lang="en-US" altLang="zh-CN" i="1">
                <a:solidFill>
                  <a:srgbClr val="000000"/>
                </a:solidFill>
              </a:rPr>
              <a:t>P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en-US" altLang="zh-CN" i="1">
                <a:solidFill>
                  <a:srgbClr val="000000"/>
                </a:solidFill>
              </a:rPr>
              <a:t>S</a:t>
            </a:r>
            <a:r>
              <a:rPr lang="en-US" altLang="zh-CN">
                <a:solidFill>
                  <a:srgbClr val="000000"/>
                </a:solidFill>
              </a:rPr>
              <a:t>)</a:t>
            </a:r>
            <a:r>
              <a:rPr lang="zh-CN" altLang="en-US">
                <a:solidFill>
                  <a:srgbClr val="000000"/>
                </a:solidFill>
              </a:rPr>
              <a:t>上的</a:t>
            </a:r>
            <a:r>
              <a:rPr lang="zh-CN" altLang="en-US">
                <a:solidFill>
                  <a:srgbClr val="000000"/>
                </a:solidFill>
                <a:sym typeface="Symbol" panose="05050102010706020507" pitchFamily="18" charset="2"/>
              </a:rPr>
              <a:t></a:t>
            </a:r>
            <a:r>
              <a:rPr lang="zh-CN" altLang="en-US">
                <a:solidFill>
                  <a:srgbClr val="000000"/>
                </a:solidFill>
              </a:rPr>
              <a:t>和</a:t>
            </a:r>
            <a:r>
              <a:rPr lang="zh-CN" altLang="en-US">
                <a:solidFill>
                  <a:srgbClr val="000000"/>
                </a:solidFill>
                <a:sym typeface="Symbol" panose="05050102010706020507" pitchFamily="18" charset="2"/>
              </a:rPr>
              <a:t> ∼运算的运算表如下</a:t>
            </a:r>
          </a:p>
          <a:p>
            <a:pPr eaLnBrk="1" hangingPunct="1"/>
            <a:endParaRPr lang="en-US" altLang="zh-CN"/>
          </a:p>
        </p:txBody>
      </p:sp>
      <p:pic>
        <p:nvPicPr>
          <p:cNvPr id="328708" name="Picture 4" descr="图片4">
            <a:extLst>
              <a:ext uri="{FF2B5EF4-FFF2-40B4-BE49-F238E27FC236}">
                <a16:creationId xmlns:a16="http://schemas.microsoft.com/office/drawing/2014/main" id="{39EE6E90-9864-4519-8234-86C94F4CF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03"/>
          <a:stretch>
            <a:fillRect/>
          </a:stretch>
        </p:blipFill>
        <p:spPr bwMode="auto">
          <a:xfrm>
            <a:off x="660400" y="2349500"/>
            <a:ext cx="5349875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28838" name="Group 134">
            <a:extLst>
              <a:ext uri="{FF2B5EF4-FFF2-40B4-BE49-F238E27FC236}">
                <a16:creationId xmlns:a16="http://schemas.microsoft.com/office/drawing/2014/main" id="{4C250ED7-09E9-4CAF-BBD1-4E9CAD31C241}"/>
              </a:ext>
            </a:extLst>
          </p:cNvPr>
          <p:cNvGraphicFramePr>
            <a:graphicFrameLocks noGrp="1"/>
          </p:cNvGraphicFramePr>
          <p:nvPr/>
        </p:nvGraphicFramePr>
        <p:xfrm>
          <a:off x="6083300" y="2378075"/>
          <a:ext cx="2160588" cy="3470275"/>
        </p:xfrm>
        <a:graphic>
          <a:graphicData uri="http://schemas.openxmlformats.org/drawingml/2006/table">
            <a:tbl>
              <a:tblPr/>
              <a:tblGrid>
                <a:gridCol w="1081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altLang="zh-CN" sz="3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~</a:t>
                      </a:r>
                      <a:r>
                        <a:rPr kumimoji="0" lang="en-US" altLang="zh-CN" sz="3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</a:t>
                      </a:r>
                      <a:r>
                        <a:rPr kumimoji="0" lang="en-US" altLang="zh-CN" sz="3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</a:t>
                      </a:r>
                      <a:r>
                        <a:rPr kumimoji="0" lang="en-US" altLang="zh-CN" sz="3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}</a:t>
                      </a:r>
                      <a:endParaRPr kumimoji="0" lang="en-US" altLang="zh-CN" sz="3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</a:t>
                      </a:r>
                      <a:r>
                        <a:rPr kumimoji="0" lang="en-US" altLang="zh-CN" sz="3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}</a:t>
                      </a:r>
                      <a:endParaRPr kumimoji="0" lang="en-US" altLang="zh-CN" sz="3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</a:t>
                      </a:r>
                      <a:r>
                        <a:rPr kumimoji="0" lang="en-US" altLang="zh-CN" sz="3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}</a:t>
                      </a:r>
                      <a:endParaRPr kumimoji="0" lang="en-US" altLang="zh-CN" sz="3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</a:t>
                      </a:r>
                      <a:r>
                        <a:rPr kumimoji="0" lang="en-US" altLang="zh-CN" sz="3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}</a:t>
                      </a:r>
                      <a:endParaRPr kumimoji="0" lang="en-US" altLang="zh-CN" sz="3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</a:t>
                      </a:r>
                      <a:r>
                        <a:rPr kumimoji="0" lang="en-US" altLang="zh-CN" sz="3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}</a:t>
                      </a:r>
                      <a:endParaRPr kumimoji="0" lang="en-US" altLang="zh-CN" sz="3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</a:t>
                      </a:r>
                      <a:r>
                        <a:rPr kumimoji="0" lang="en-US" altLang="zh-CN" sz="3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,b}</a:t>
                      </a:r>
                      <a:endParaRPr kumimoji="0" lang="en-US" altLang="zh-CN" sz="3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8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8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28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>
            <a:extLst>
              <a:ext uri="{FF2B5EF4-FFF2-40B4-BE49-F238E27FC236}">
                <a16:creationId xmlns:a16="http://schemas.microsoft.com/office/drawing/2014/main" id="{AB3B985C-17B1-4133-A13F-6754ED4AA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8DFC7B7-9F49-40F7-BC89-75E1736CD1D1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4CB72410-F628-4135-9D55-7F0EFC67B5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华文中宋" panose="02010600040101010101" pitchFamily="2" charset="-122"/>
              </a:rPr>
              <a:t>第三部分 代数结构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8C484F-EC64-49B7-802B-969232186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63" y="1484784"/>
            <a:ext cx="8398073" cy="4392488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>
            <a:extLst>
              <a:ext uri="{FF2B5EF4-FFF2-40B4-BE49-F238E27FC236}">
                <a16:creationId xmlns:a16="http://schemas.microsoft.com/office/drawing/2014/main" id="{F661BBD0-251D-4ED5-B5B7-F0C2DC849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F1CFBFD-61FC-43A5-A754-8E6F543793B1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838B16D0-6DE5-4A3E-9037-F4F12C25A0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二元运算的性质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AB647D9C-2508-4D4F-84CC-1AA2B109FE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A50021"/>
                </a:solidFill>
              </a:rPr>
              <a:t>定义</a:t>
            </a:r>
            <a:r>
              <a:rPr lang="en-US" altLang="zh-CN">
                <a:solidFill>
                  <a:srgbClr val="A50021"/>
                </a:solidFill>
              </a:rPr>
              <a:t>9.3</a:t>
            </a:r>
            <a:r>
              <a:rPr lang="en-US" altLang="zh-CN"/>
              <a:t>  </a:t>
            </a:r>
            <a:r>
              <a:rPr lang="zh-CN" altLang="en-US"/>
              <a:t>设</a:t>
            </a:r>
            <a:r>
              <a:rPr lang="zh-CN" altLang="fr-FR"/>
              <a:t>◦</a:t>
            </a:r>
            <a:r>
              <a:rPr lang="zh-CN" altLang="en-US"/>
              <a:t>为</a:t>
            </a:r>
            <a:r>
              <a:rPr lang="en-US" altLang="zh-CN" i="1"/>
              <a:t>S</a:t>
            </a:r>
            <a:r>
              <a:rPr lang="zh-CN" altLang="en-US"/>
              <a:t>上的二元运算</a:t>
            </a:r>
            <a:r>
              <a:rPr lang="en-US" altLang="zh-CN"/>
              <a:t>,</a:t>
            </a:r>
          </a:p>
          <a:p>
            <a:pPr eaLnBrk="1" hangingPunct="1"/>
            <a:r>
              <a:rPr lang="en-US" altLang="zh-CN"/>
              <a:t>(1) </a:t>
            </a:r>
            <a:r>
              <a:rPr lang="zh-CN" altLang="en-US"/>
              <a:t>若对任意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∈</a:t>
            </a:r>
            <a:r>
              <a:rPr lang="en-US" altLang="zh-CN" i="1"/>
              <a:t>S </a:t>
            </a:r>
            <a:r>
              <a:rPr lang="zh-CN" altLang="en-US"/>
              <a:t>有 </a:t>
            </a:r>
            <a:r>
              <a:rPr lang="en-US" altLang="zh-CN" i="1"/>
              <a:t>x</a:t>
            </a:r>
            <a:r>
              <a:rPr lang="zh-CN" altLang="fr-FR"/>
              <a:t>◦</a:t>
            </a:r>
            <a:r>
              <a:rPr lang="en-US" altLang="zh-CN" i="1"/>
              <a:t>y</a:t>
            </a:r>
            <a:r>
              <a:rPr lang="en-US" altLang="zh-CN"/>
              <a:t>=</a:t>
            </a:r>
            <a:r>
              <a:rPr lang="en-US" altLang="zh-CN" i="1"/>
              <a:t>y</a:t>
            </a:r>
            <a:r>
              <a:rPr lang="zh-CN" altLang="fr-FR"/>
              <a:t>◦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zh-CN" altLang="en-US"/>
              <a:t>则称运算在</a:t>
            </a:r>
            <a:r>
              <a:rPr lang="en-US" altLang="zh-CN" i="1"/>
              <a:t>S</a:t>
            </a:r>
            <a:r>
              <a:rPr lang="zh-CN" altLang="en-US"/>
              <a:t>上满足</a:t>
            </a:r>
            <a:r>
              <a:rPr lang="zh-CN" altLang="en-US">
                <a:solidFill>
                  <a:srgbClr val="A50021"/>
                </a:solidFill>
              </a:rPr>
              <a:t>交换律</a:t>
            </a:r>
            <a:r>
              <a:rPr lang="en-US" altLang="zh-CN"/>
              <a:t>.</a:t>
            </a:r>
          </a:p>
          <a:p>
            <a:pPr eaLnBrk="1" hangingPunct="1"/>
            <a:r>
              <a:rPr lang="en-US" altLang="zh-CN"/>
              <a:t>(2) </a:t>
            </a:r>
            <a:r>
              <a:rPr lang="zh-CN" altLang="en-US"/>
              <a:t>若对任意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,</a:t>
            </a:r>
            <a:r>
              <a:rPr lang="en-US" altLang="zh-CN" i="1"/>
              <a:t>z</a:t>
            </a:r>
            <a:r>
              <a:rPr lang="en-US" altLang="zh-CN"/>
              <a:t>∈</a:t>
            </a:r>
            <a:r>
              <a:rPr lang="en-US" altLang="zh-CN" i="1"/>
              <a:t>S</a:t>
            </a:r>
            <a:r>
              <a:rPr lang="zh-CN" altLang="en-US"/>
              <a:t>有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zh-CN" altLang="fr-FR"/>
              <a:t>◦</a:t>
            </a:r>
            <a:r>
              <a:rPr lang="en-US" altLang="zh-CN" i="1"/>
              <a:t>y</a:t>
            </a:r>
            <a:r>
              <a:rPr lang="en-US" altLang="zh-CN"/>
              <a:t>)</a:t>
            </a:r>
            <a:r>
              <a:rPr lang="zh-CN" altLang="fr-FR"/>
              <a:t>◦</a:t>
            </a:r>
            <a:r>
              <a:rPr lang="en-US" altLang="zh-CN" i="1"/>
              <a:t>z</a:t>
            </a:r>
            <a:r>
              <a:rPr lang="en-US" altLang="zh-CN"/>
              <a:t>=</a:t>
            </a:r>
            <a:r>
              <a:rPr lang="en-US" altLang="zh-CN" i="1"/>
              <a:t>x</a:t>
            </a:r>
            <a:r>
              <a:rPr lang="zh-CN" altLang="fr-FR"/>
              <a:t>◦</a:t>
            </a:r>
            <a:r>
              <a:rPr lang="en-US" altLang="zh-CN"/>
              <a:t>(</a:t>
            </a:r>
            <a:r>
              <a:rPr lang="en-US" altLang="zh-CN" i="1"/>
              <a:t>y</a:t>
            </a:r>
            <a:r>
              <a:rPr lang="zh-CN" altLang="fr-FR"/>
              <a:t>◦</a:t>
            </a:r>
            <a:r>
              <a:rPr lang="en-US" altLang="zh-CN" i="1"/>
              <a:t>z</a:t>
            </a:r>
            <a:r>
              <a:rPr lang="en-US" altLang="zh-CN"/>
              <a:t>), </a:t>
            </a:r>
            <a:r>
              <a:rPr lang="zh-CN" altLang="en-US"/>
              <a:t>则称运算在</a:t>
            </a:r>
            <a:r>
              <a:rPr lang="en-US" altLang="zh-CN" i="1"/>
              <a:t>S</a:t>
            </a:r>
            <a:r>
              <a:rPr lang="zh-CN" altLang="en-US"/>
              <a:t>上满足</a:t>
            </a:r>
            <a:r>
              <a:rPr lang="zh-CN" altLang="en-US">
                <a:solidFill>
                  <a:srgbClr val="A50021"/>
                </a:solidFill>
              </a:rPr>
              <a:t>结合律</a:t>
            </a:r>
            <a:r>
              <a:rPr lang="en-US" altLang="zh-CN"/>
              <a:t>.</a:t>
            </a:r>
          </a:p>
          <a:p>
            <a:pPr eaLnBrk="1" hangingPunct="1"/>
            <a:r>
              <a:rPr lang="en-US" altLang="zh-CN"/>
              <a:t>(3) </a:t>
            </a:r>
            <a:r>
              <a:rPr lang="zh-CN" altLang="en-US"/>
              <a:t>若对任意</a:t>
            </a:r>
            <a:r>
              <a:rPr lang="en-US" altLang="zh-CN" i="1"/>
              <a:t>x</a:t>
            </a:r>
            <a:r>
              <a:rPr lang="en-US" altLang="zh-CN"/>
              <a:t>∈</a:t>
            </a:r>
            <a:r>
              <a:rPr lang="en-US" altLang="zh-CN" i="1"/>
              <a:t>S </a:t>
            </a:r>
            <a:r>
              <a:rPr lang="zh-CN" altLang="en-US"/>
              <a:t>有 </a:t>
            </a:r>
            <a:r>
              <a:rPr lang="en-US" altLang="zh-CN" i="1"/>
              <a:t>x</a:t>
            </a:r>
            <a:r>
              <a:rPr lang="zh-CN" altLang="fr-FR"/>
              <a:t>◦</a:t>
            </a:r>
            <a:r>
              <a:rPr lang="en-US" altLang="zh-CN" i="1"/>
              <a:t>x</a:t>
            </a:r>
            <a:r>
              <a:rPr lang="en-US" altLang="zh-CN"/>
              <a:t>=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zh-CN" altLang="en-US"/>
              <a:t>则称运算在</a:t>
            </a:r>
            <a:r>
              <a:rPr lang="en-US" altLang="zh-CN" i="1"/>
              <a:t>S</a:t>
            </a:r>
            <a:r>
              <a:rPr lang="zh-CN" altLang="en-US"/>
              <a:t>上满足</a:t>
            </a:r>
            <a:r>
              <a:rPr lang="zh-CN" altLang="en-US">
                <a:solidFill>
                  <a:srgbClr val="A50021"/>
                </a:solidFill>
              </a:rPr>
              <a:t>幂等律</a:t>
            </a:r>
            <a:r>
              <a:rPr lang="en-US" altLang="zh-CN"/>
              <a:t>.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>
            <a:extLst>
              <a:ext uri="{FF2B5EF4-FFF2-40B4-BE49-F238E27FC236}">
                <a16:creationId xmlns:a16="http://schemas.microsoft.com/office/drawing/2014/main" id="{6C1D57C1-C04F-4E5F-A274-CF8E7C2CC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96131D3-0414-42DD-8C06-3324859FBD56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41F4ECEE-81C5-47D7-B5B4-B3ED5BBC37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二元运算的性质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5D1664F3-21FD-4D81-BB8E-DE4F3A8A23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95000"/>
              </a:spcBef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A50021"/>
                </a:solidFill>
              </a:rPr>
              <a:t>定义</a:t>
            </a:r>
            <a:r>
              <a:rPr lang="en-US" altLang="zh-CN">
                <a:solidFill>
                  <a:srgbClr val="A50021"/>
                </a:solidFill>
              </a:rPr>
              <a:t>9.4</a:t>
            </a:r>
            <a:r>
              <a:rPr lang="en-US" altLang="zh-CN"/>
              <a:t> </a:t>
            </a:r>
            <a:r>
              <a:rPr lang="zh-CN" altLang="en-US"/>
              <a:t>设</a:t>
            </a:r>
            <a:r>
              <a:rPr lang="zh-CN" altLang="fr-FR"/>
              <a:t>◦</a:t>
            </a:r>
            <a:r>
              <a:rPr lang="zh-CN" altLang="en-US"/>
              <a:t>和∗为</a:t>
            </a:r>
            <a:r>
              <a:rPr lang="en-US" altLang="zh-CN" i="1"/>
              <a:t>S</a:t>
            </a:r>
            <a:r>
              <a:rPr lang="zh-CN" altLang="en-US"/>
              <a:t>上两个不同的二元运算</a:t>
            </a:r>
            <a:r>
              <a:rPr lang="en-US" altLang="zh-CN"/>
              <a:t>, </a:t>
            </a:r>
          </a:p>
          <a:p>
            <a:pPr eaLnBrk="1" hangingPunct="1"/>
            <a:r>
              <a:rPr lang="en-US" altLang="zh-CN"/>
              <a:t>(1) </a:t>
            </a:r>
            <a:r>
              <a:rPr lang="zh-CN" altLang="en-US"/>
              <a:t>若对任意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,</a:t>
            </a:r>
            <a:r>
              <a:rPr lang="en-US" altLang="zh-CN" i="1"/>
              <a:t>z</a:t>
            </a:r>
            <a:r>
              <a:rPr lang="en-US" altLang="zh-CN"/>
              <a:t>∈</a:t>
            </a:r>
            <a:r>
              <a:rPr lang="en-US" altLang="zh-CN" i="1"/>
              <a:t>S</a:t>
            </a:r>
            <a:r>
              <a:rPr lang="zh-CN" altLang="en-US"/>
              <a:t>有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∗</a:t>
            </a:r>
            <a:r>
              <a:rPr lang="en-US" altLang="zh-CN" i="1"/>
              <a:t>y</a:t>
            </a:r>
            <a:r>
              <a:rPr lang="en-US" altLang="zh-CN"/>
              <a:t>)</a:t>
            </a:r>
            <a:r>
              <a:rPr lang="zh-CN" altLang="fr-FR"/>
              <a:t>◦</a:t>
            </a:r>
            <a:r>
              <a:rPr lang="en-US" altLang="zh-CN" i="1"/>
              <a:t>z</a:t>
            </a:r>
            <a:r>
              <a:rPr lang="en-US" altLang="zh-CN"/>
              <a:t>=(</a:t>
            </a:r>
            <a:r>
              <a:rPr lang="en-US" altLang="zh-CN" i="1"/>
              <a:t>x</a:t>
            </a:r>
            <a:r>
              <a:rPr lang="zh-CN" altLang="fr-FR"/>
              <a:t>◦</a:t>
            </a:r>
            <a:r>
              <a:rPr lang="en-US" altLang="zh-CN" i="1"/>
              <a:t>z</a:t>
            </a:r>
            <a:r>
              <a:rPr lang="en-US" altLang="zh-CN"/>
              <a:t>)∗(</a:t>
            </a:r>
            <a:r>
              <a:rPr lang="en-US" altLang="zh-CN" i="1"/>
              <a:t>y</a:t>
            </a:r>
            <a:r>
              <a:rPr lang="zh-CN" altLang="fr-FR"/>
              <a:t>◦</a:t>
            </a:r>
            <a:r>
              <a:rPr lang="en-US" altLang="zh-CN" i="1"/>
              <a:t>z</a:t>
            </a:r>
            <a:r>
              <a:rPr lang="en-US" altLang="zh-CN"/>
              <a:t>)</a:t>
            </a:r>
            <a:r>
              <a:rPr lang="zh-CN" altLang="en-US"/>
              <a:t>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i="1"/>
              <a:t>       </a:t>
            </a:r>
            <a:r>
              <a:rPr lang="en-US" altLang="zh-CN" i="1"/>
              <a:t>z</a:t>
            </a:r>
            <a:r>
              <a:rPr lang="zh-CN" altLang="fr-FR"/>
              <a:t>◦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∗</a:t>
            </a:r>
            <a:r>
              <a:rPr lang="en-US" altLang="zh-CN" i="1"/>
              <a:t>y</a:t>
            </a:r>
            <a:r>
              <a:rPr lang="en-US" altLang="zh-CN"/>
              <a:t>)=(</a:t>
            </a:r>
            <a:r>
              <a:rPr lang="en-US" altLang="zh-CN" i="1"/>
              <a:t>z</a:t>
            </a:r>
            <a:r>
              <a:rPr lang="zh-CN" altLang="fr-FR"/>
              <a:t>◦</a:t>
            </a:r>
            <a:r>
              <a:rPr lang="en-US" altLang="zh-CN" i="1"/>
              <a:t>x</a:t>
            </a:r>
            <a:r>
              <a:rPr lang="en-US" altLang="zh-CN"/>
              <a:t>)∗(</a:t>
            </a:r>
            <a:r>
              <a:rPr lang="en-US" altLang="zh-CN" i="1"/>
              <a:t>z</a:t>
            </a:r>
            <a:r>
              <a:rPr lang="zh-CN" altLang="fr-FR"/>
              <a:t>◦</a:t>
            </a:r>
            <a:r>
              <a:rPr lang="en-US" altLang="zh-CN" i="1"/>
              <a:t>y</a:t>
            </a:r>
            <a:r>
              <a:rPr lang="en-US" altLang="zh-CN"/>
              <a:t>), </a:t>
            </a:r>
            <a:r>
              <a:rPr lang="zh-CN" altLang="en-US"/>
              <a:t>则称</a:t>
            </a:r>
            <a:r>
              <a:rPr lang="zh-CN" altLang="fr-FR"/>
              <a:t>◦</a:t>
            </a:r>
            <a:r>
              <a:rPr lang="zh-CN" altLang="en-US"/>
              <a:t>运算对∗运算满足</a:t>
            </a:r>
            <a:r>
              <a:rPr lang="zh-CN" altLang="en-US">
                <a:solidFill>
                  <a:srgbClr val="A50021"/>
                </a:solidFill>
              </a:rPr>
              <a:t>分配律</a:t>
            </a:r>
            <a:r>
              <a:rPr lang="en-US" altLang="zh-CN"/>
              <a:t>.  </a:t>
            </a:r>
          </a:p>
          <a:p>
            <a:pPr eaLnBrk="1" hangingPunct="1"/>
            <a:r>
              <a:rPr lang="en-US" altLang="zh-CN"/>
              <a:t>(2)  </a:t>
            </a:r>
            <a:r>
              <a:rPr lang="zh-CN" altLang="en-US"/>
              <a:t>若</a:t>
            </a:r>
            <a:r>
              <a:rPr lang="zh-CN" altLang="en-US">
                <a:sym typeface="Symbol" panose="05050102010706020507" pitchFamily="18" charset="2"/>
              </a:rPr>
              <a:t></a:t>
            </a:r>
            <a:r>
              <a:rPr lang="zh-CN" altLang="en-US"/>
              <a:t>和∗都可交换</a:t>
            </a:r>
            <a:r>
              <a:rPr lang="en-US" altLang="zh-CN"/>
              <a:t>,</a:t>
            </a:r>
            <a:r>
              <a:rPr lang="zh-CN" altLang="en-US"/>
              <a:t>且对任意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∈</a:t>
            </a:r>
            <a:r>
              <a:rPr lang="en-US" altLang="zh-CN" i="1"/>
              <a:t>S</a:t>
            </a:r>
            <a:r>
              <a:rPr lang="zh-CN" altLang="en-US"/>
              <a:t>有  </a:t>
            </a:r>
            <a:r>
              <a:rPr lang="en-US" altLang="zh-CN" i="1"/>
              <a:t>x</a:t>
            </a:r>
            <a:r>
              <a:rPr lang="zh-CN" altLang="fr-FR"/>
              <a:t>◦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∗</a:t>
            </a:r>
            <a:r>
              <a:rPr lang="en-US" altLang="zh-CN" i="1"/>
              <a:t>y</a:t>
            </a:r>
            <a:r>
              <a:rPr lang="en-US" altLang="zh-CN"/>
              <a:t>)=</a:t>
            </a:r>
            <a:r>
              <a:rPr lang="en-US" altLang="zh-CN" i="1"/>
              <a:t>x</a:t>
            </a:r>
            <a:r>
              <a:rPr lang="zh-CN" altLang="en-US"/>
              <a:t>，</a:t>
            </a:r>
            <a:r>
              <a:rPr lang="en-US" altLang="zh-CN" i="1"/>
              <a:t>x</a:t>
            </a:r>
            <a:r>
              <a:rPr lang="en-US" altLang="zh-CN"/>
              <a:t>∗(</a:t>
            </a:r>
            <a:r>
              <a:rPr lang="en-US" altLang="zh-CN" i="1"/>
              <a:t>x</a:t>
            </a:r>
            <a:r>
              <a:rPr lang="zh-CN" altLang="fr-FR"/>
              <a:t>◦</a:t>
            </a:r>
            <a:r>
              <a:rPr lang="en-US" altLang="zh-CN" i="1"/>
              <a:t>y</a:t>
            </a:r>
            <a:r>
              <a:rPr lang="en-US" altLang="zh-CN"/>
              <a:t>)=</a:t>
            </a:r>
            <a:r>
              <a:rPr lang="en-US" altLang="zh-CN" i="1"/>
              <a:t>x</a:t>
            </a:r>
            <a:r>
              <a:rPr lang="en-US" altLang="zh-CN"/>
              <a:t>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     </a:t>
            </a:r>
            <a:r>
              <a:rPr lang="zh-CN" altLang="en-US"/>
              <a:t>则称</a:t>
            </a:r>
            <a:r>
              <a:rPr lang="zh-CN" altLang="fr-FR"/>
              <a:t>◦</a:t>
            </a:r>
            <a:r>
              <a:rPr lang="zh-CN" altLang="en-US"/>
              <a:t>和∗运算满足</a:t>
            </a:r>
            <a:r>
              <a:rPr lang="zh-CN" altLang="en-US">
                <a:solidFill>
                  <a:srgbClr val="A50021"/>
                </a:solidFill>
              </a:rPr>
              <a:t>吸收律</a:t>
            </a:r>
            <a:r>
              <a:rPr lang="en-US" altLang="zh-CN"/>
              <a:t>. </a:t>
            </a:r>
          </a:p>
        </p:txBody>
      </p:sp>
    </p:spTree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>
            <a:extLst>
              <a:ext uri="{FF2B5EF4-FFF2-40B4-BE49-F238E27FC236}">
                <a16:creationId xmlns:a16="http://schemas.microsoft.com/office/drawing/2014/main" id="{C6F1A0AD-E324-45BF-8D8F-7FA923B14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F654B14-4574-42A7-93E1-EE956A882476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44035" name="Rectangle 273">
            <a:extLst>
              <a:ext uri="{FF2B5EF4-FFF2-40B4-BE49-F238E27FC236}">
                <a16:creationId xmlns:a16="http://schemas.microsoft.com/office/drawing/2014/main" id="{EF136773-DC41-4060-8827-6212D45BDA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实例</a:t>
            </a:r>
          </a:p>
        </p:txBody>
      </p:sp>
      <p:grpSp>
        <p:nvGrpSpPr>
          <p:cNvPr id="2" name="Group 42">
            <a:extLst>
              <a:ext uri="{FF2B5EF4-FFF2-40B4-BE49-F238E27FC236}">
                <a16:creationId xmlns:a16="http://schemas.microsoft.com/office/drawing/2014/main" id="{CFCBEE68-5791-480C-9BEB-D5AF40755359}"/>
              </a:ext>
            </a:extLst>
          </p:cNvPr>
          <p:cNvGrpSpPr>
            <a:grpSpLocks/>
          </p:cNvGrpSpPr>
          <p:nvPr/>
        </p:nvGrpSpPr>
        <p:grpSpPr bwMode="auto">
          <a:xfrm>
            <a:off x="4486275" y="1773238"/>
            <a:ext cx="3671888" cy="536575"/>
            <a:chOff x="3071" y="1888"/>
            <a:chExt cx="2313" cy="338"/>
          </a:xfrm>
        </p:grpSpPr>
        <p:sp>
          <p:nvSpPr>
            <p:cNvPr id="44113" name="Text Box 43">
              <a:extLst>
                <a:ext uri="{FF2B5EF4-FFF2-40B4-BE49-F238E27FC236}">
                  <a16:creationId xmlns:a16="http://schemas.microsoft.com/office/drawing/2014/main" id="{0877BFBE-EE7B-4BB8-8C5C-DBDAD52102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1" y="1899"/>
              <a:ext cx="4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chemeClr val="accent2"/>
                  </a:solidFill>
                  <a:latin typeface="Verdana" panose="020B0604030504040204" pitchFamily="34" charset="0"/>
                </a:rPr>
                <a:t>有</a:t>
              </a:r>
            </a:p>
          </p:txBody>
        </p:sp>
        <p:sp>
          <p:nvSpPr>
            <p:cNvPr id="44114" name="Text Box 44">
              <a:extLst>
                <a:ext uri="{FF2B5EF4-FFF2-40B4-BE49-F238E27FC236}">
                  <a16:creationId xmlns:a16="http://schemas.microsoft.com/office/drawing/2014/main" id="{A79F1C8A-B682-47C8-A4D4-7A1CAEBD38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1" y="1897"/>
              <a:ext cx="4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chemeClr val="accent2"/>
                  </a:solidFill>
                  <a:latin typeface="Verdana" panose="020B0604030504040204" pitchFamily="34" charset="0"/>
                </a:rPr>
                <a:t>有</a:t>
              </a:r>
            </a:p>
          </p:txBody>
        </p:sp>
        <p:sp>
          <p:nvSpPr>
            <p:cNvPr id="44115" name="Text Box 45">
              <a:extLst>
                <a:ext uri="{FF2B5EF4-FFF2-40B4-BE49-F238E27FC236}">
                  <a16:creationId xmlns:a16="http://schemas.microsoft.com/office/drawing/2014/main" id="{E5718E38-D898-41D8-9CF6-631AE610D5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6" y="1888"/>
              <a:ext cx="4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chemeClr val="accent2"/>
                  </a:solidFill>
                  <a:latin typeface="Verdana" panose="020B0604030504040204" pitchFamily="34" charset="0"/>
                </a:rPr>
                <a:t>无</a:t>
              </a:r>
            </a:p>
          </p:txBody>
        </p:sp>
      </p:grpSp>
      <p:grpSp>
        <p:nvGrpSpPr>
          <p:cNvPr id="3" name="Group 46">
            <a:extLst>
              <a:ext uri="{FF2B5EF4-FFF2-40B4-BE49-F238E27FC236}">
                <a16:creationId xmlns:a16="http://schemas.microsoft.com/office/drawing/2014/main" id="{C70C9022-BF71-440D-9BA4-04AB026885DA}"/>
              </a:ext>
            </a:extLst>
          </p:cNvPr>
          <p:cNvGrpSpPr>
            <a:grpSpLocks/>
          </p:cNvGrpSpPr>
          <p:nvPr/>
        </p:nvGrpSpPr>
        <p:grpSpPr bwMode="auto">
          <a:xfrm>
            <a:off x="4470400" y="2205038"/>
            <a:ext cx="3671888" cy="536575"/>
            <a:chOff x="3071" y="1888"/>
            <a:chExt cx="2313" cy="338"/>
          </a:xfrm>
        </p:grpSpPr>
        <p:sp>
          <p:nvSpPr>
            <p:cNvPr id="44110" name="Text Box 47">
              <a:extLst>
                <a:ext uri="{FF2B5EF4-FFF2-40B4-BE49-F238E27FC236}">
                  <a16:creationId xmlns:a16="http://schemas.microsoft.com/office/drawing/2014/main" id="{5C63D909-D99C-4B64-8DC7-3393D6EADF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1" y="1899"/>
              <a:ext cx="4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chemeClr val="accent2"/>
                  </a:solidFill>
                  <a:latin typeface="Verdana" panose="020B0604030504040204" pitchFamily="34" charset="0"/>
                </a:rPr>
                <a:t>有</a:t>
              </a:r>
            </a:p>
          </p:txBody>
        </p:sp>
        <p:sp>
          <p:nvSpPr>
            <p:cNvPr id="44111" name="Text Box 48">
              <a:extLst>
                <a:ext uri="{FF2B5EF4-FFF2-40B4-BE49-F238E27FC236}">
                  <a16:creationId xmlns:a16="http://schemas.microsoft.com/office/drawing/2014/main" id="{67984000-99A7-4155-B3B4-744F8A6ADE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1" y="1897"/>
              <a:ext cx="4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chemeClr val="accent2"/>
                  </a:solidFill>
                  <a:latin typeface="Verdana" panose="020B0604030504040204" pitchFamily="34" charset="0"/>
                </a:rPr>
                <a:t>有</a:t>
              </a:r>
            </a:p>
          </p:txBody>
        </p:sp>
        <p:sp>
          <p:nvSpPr>
            <p:cNvPr id="44112" name="Text Box 49">
              <a:extLst>
                <a:ext uri="{FF2B5EF4-FFF2-40B4-BE49-F238E27FC236}">
                  <a16:creationId xmlns:a16="http://schemas.microsoft.com/office/drawing/2014/main" id="{AB078FC8-9C61-402E-B1E4-ACFF5EB643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6" y="1888"/>
              <a:ext cx="4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chemeClr val="accent2"/>
                  </a:solidFill>
                  <a:latin typeface="Verdana" panose="020B0604030504040204" pitchFamily="34" charset="0"/>
                </a:rPr>
                <a:t>无</a:t>
              </a:r>
            </a:p>
          </p:txBody>
        </p:sp>
      </p:grpSp>
      <p:grpSp>
        <p:nvGrpSpPr>
          <p:cNvPr id="4" name="Group 50">
            <a:extLst>
              <a:ext uri="{FF2B5EF4-FFF2-40B4-BE49-F238E27FC236}">
                <a16:creationId xmlns:a16="http://schemas.microsoft.com/office/drawing/2014/main" id="{564DFC54-5A57-45FD-92A6-257C5BDA1A77}"/>
              </a:ext>
            </a:extLst>
          </p:cNvPr>
          <p:cNvGrpSpPr>
            <a:grpSpLocks/>
          </p:cNvGrpSpPr>
          <p:nvPr/>
        </p:nvGrpSpPr>
        <p:grpSpPr bwMode="auto">
          <a:xfrm>
            <a:off x="4470400" y="2676525"/>
            <a:ext cx="3671888" cy="536575"/>
            <a:chOff x="3071" y="1888"/>
            <a:chExt cx="2313" cy="338"/>
          </a:xfrm>
        </p:grpSpPr>
        <p:sp>
          <p:nvSpPr>
            <p:cNvPr id="44107" name="Text Box 51">
              <a:extLst>
                <a:ext uri="{FF2B5EF4-FFF2-40B4-BE49-F238E27FC236}">
                  <a16:creationId xmlns:a16="http://schemas.microsoft.com/office/drawing/2014/main" id="{C6CCD883-7A6B-4C83-81E7-03385CB51B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1" y="1899"/>
              <a:ext cx="4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chemeClr val="accent2"/>
                  </a:solidFill>
                  <a:latin typeface="Verdana" panose="020B0604030504040204" pitchFamily="34" charset="0"/>
                </a:rPr>
                <a:t>有</a:t>
              </a:r>
            </a:p>
          </p:txBody>
        </p:sp>
        <p:sp>
          <p:nvSpPr>
            <p:cNvPr id="44108" name="Text Box 52">
              <a:extLst>
                <a:ext uri="{FF2B5EF4-FFF2-40B4-BE49-F238E27FC236}">
                  <a16:creationId xmlns:a16="http://schemas.microsoft.com/office/drawing/2014/main" id="{12749B5D-E938-435F-AC49-EDABD4A93E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1" y="1897"/>
              <a:ext cx="4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chemeClr val="accent2"/>
                  </a:solidFill>
                  <a:latin typeface="Verdana" panose="020B0604030504040204" pitchFamily="34" charset="0"/>
                </a:rPr>
                <a:t>有</a:t>
              </a:r>
            </a:p>
          </p:txBody>
        </p:sp>
        <p:sp>
          <p:nvSpPr>
            <p:cNvPr id="44109" name="Text Box 53">
              <a:extLst>
                <a:ext uri="{FF2B5EF4-FFF2-40B4-BE49-F238E27FC236}">
                  <a16:creationId xmlns:a16="http://schemas.microsoft.com/office/drawing/2014/main" id="{6053D084-06F4-4325-9EDD-A9C11F5B9B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6" y="1888"/>
              <a:ext cx="4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chemeClr val="accent2"/>
                  </a:solidFill>
                  <a:latin typeface="Verdana" panose="020B0604030504040204" pitchFamily="34" charset="0"/>
                </a:rPr>
                <a:t>无</a:t>
              </a:r>
            </a:p>
          </p:txBody>
        </p:sp>
      </p:grpSp>
      <p:grpSp>
        <p:nvGrpSpPr>
          <p:cNvPr id="5" name="Group 54">
            <a:extLst>
              <a:ext uri="{FF2B5EF4-FFF2-40B4-BE49-F238E27FC236}">
                <a16:creationId xmlns:a16="http://schemas.microsoft.com/office/drawing/2014/main" id="{8DB2C778-D630-444C-8544-DFBD8A95D868}"/>
              </a:ext>
            </a:extLst>
          </p:cNvPr>
          <p:cNvGrpSpPr>
            <a:grpSpLocks/>
          </p:cNvGrpSpPr>
          <p:nvPr/>
        </p:nvGrpSpPr>
        <p:grpSpPr bwMode="auto">
          <a:xfrm>
            <a:off x="4470400" y="3108325"/>
            <a:ext cx="3671888" cy="536575"/>
            <a:chOff x="3071" y="1888"/>
            <a:chExt cx="2313" cy="338"/>
          </a:xfrm>
        </p:grpSpPr>
        <p:sp>
          <p:nvSpPr>
            <p:cNvPr id="44104" name="Text Box 55">
              <a:extLst>
                <a:ext uri="{FF2B5EF4-FFF2-40B4-BE49-F238E27FC236}">
                  <a16:creationId xmlns:a16="http://schemas.microsoft.com/office/drawing/2014/main" id="{59082792-EA33-4697-8316-A5EAE3C768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1" y="1899"/>
              <a:ext cx="4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chemeClr val="accent2"/>
                  </a:solidFill>
                  <a:latin typeface="Verdana" panose="020B0604030504040204" pitchFamily="34" charset="0"/>
                </a:rPr>
                <a:t>无</a:t>
              </a:r>
            </a:p>
          </p:txBody>
        </p:sp>
        <p:sp>
          <p:nvSpPr>
            <p:cNvPr id="44105" name="Text Box 56">
              <a:extLst>
                <a:ext uri="{FF2B5EF4-FFF2-40B4-BE49-F238E27FC236}">
                  <a16:creationId xmlns:a16="http://schemas.microsoft.com/office/drawing/2014/main" id="{3EF11C1C-BE80-4697-A298-4D22F561B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1" y="1897"/>
              <a:ext cx="4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chemeClr val="accent2"/>
                  </a:solidFill>
                  <a:latin typeface="Verdana" panose="020B0604030504040204" pitchFamily="34" charset="0"/>
                </a:rPr>
                <a:t>有</a:t>
              </a:r>
            </a:p>
          </p:txBody>
        </p:sp>
        <p:sp>
          <p:nvSpPr>
            <p:cNvPr id="44106" name="Text Box 57">
              <a:extLst>
                <a:ext uri="{FF2B5EF4-FFF2-40B4-BE49-F238E27FC236}">
                  <a16:creationId xmlns:a16="http://schemas.microsoft.com/office/drawing/2014/main" id="{F0D37CAE-51C3-45D8-AA6E-40CA41D900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6" y="1888"/>
              <a:ext cx="4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chemeClr val="accent2"/>
                  </a:solidFill>
                  <a:latin typeface="Verdana" panose="020B0604030504040204" pitchFamily="34" charset="0"/>
                </a:rPr>
                <a:t>无</a:t>
              </a:r>
            </a:p>
          </p:txBody>
        </p:sp>
      </p:grpSp>
      <p:grpSp>
        <p:nvGrpSpPr>
          <p:cNvPr id="6" name="Group 58">
            <a:extLst>
              <a:ext uri="{FF2B5EF4-FFF2-40B4-BE49-F238E27FC236}">
                <a16:creationId xmlns:a16="http://schemas.microsoft.com/office/drawing/2014/main" id="{19800071-BCFF-49EE-BB0C-D5FBA6ADC838}"/>
              </a:ext>
            </a:extLst>
          </p:cNvPr>
          <p:cNvGrpSpPr>
            <a:grpSpLocks/>
          </p:cNvGrpSpPr>
          <p:nvPr/>
        </p:nvGrpSpPr>
        <p:grpSpPr bwMode="auto">
          <a:xfrm>
            <a:off x="4471988" y="3627438"/>
            <a:ext cx="3671887" cy="536575"/>
            <a:chOff x="3071" y="1888"/>
            <a:chExt cx="2313" cy="338"/>
          </a:xfrm>
        </p:grpSpPr>
        <p:sp>
          <p:nvSpPr>
            <p:cNvPr id="44101" name="Text Box 59">
              <a:extLst>
                <a:ext uri="{FF2B5EF4-FFF2-40B4-BE49-F238E27FC236}">
                  <a16:creationId xmlns:a16="http://schemas.microsoft.com/office/drawing/2014/main" id="{5B8BF269-D2C5-4919-8216-284A9A9A3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1" y="1899"/>
              <a:ext cx="4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chemeClr val="accent2"/>
                  </a:solidFill>
                  <a:latin typeface="Verdana" panose="020B0604030504040204" pitchFamily="34" charset="0"/>
                </a:rPr>
                <a:t>有</a:t>
              </a:r>
            </a:p>
          </p:txBody>
        </p:sp>
        <p:sp>
          <p:nvSpPr>
            <p:cNvPr id="44102" name="Text Box 60">
              <a:extLst>
                <a:ext uri="{FF2B5EF4-FFF2-40B4-BE49-F238E27FC236}">
                  <a16:creationId xmlns:a16="http://schemas.microsoft.com/office/drawing/2014/main" id="{B0D3844F-E93D-436B-8193-6F4A35A6AD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1" y="1897"/>
              <a:ext cx="4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chemeClr val="accent2"/>
                  </a:solidFill>
                  <a:latin typeface="Verdana" panose="020B0604030504040204" pitchFamily="34" charset="0"/>
                </a:rPr>
                <a:t>有</a:t>
              </a:r>
            </a:p>
          </p:txBody>
        </p:sp>
        <p:sp>
          <p:nvSpPr>
            <p:cNvPr id="44103" name="Text Box 61">
              <a:extLst>
                <a:ext uri="{FF2B5EF4-FFF2-40B4-BE49-F238E27FC236}">
                  <a16:creationId xmlns:a16="http://schemas.microsoft.com/office/drawing/2014/main" id="{2CBFDDF3-2B2A-4A75-8B00-F3127F5A8C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6" y="1888"/>
              <a:ext cx="4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chemeClr val="accent2"/>
                  </a:solidFill>
                  <a:latin typeface="Verdana" panose="020B0604030504040204" pitchFamily="34" charset="0"/>
                </a:rPr>
                <a:t>有</a:t>
              </a:r>
            </a:p>
          </p:txBody>
        </p:sp>
      </p:grpSp>
      <p:grpSp>
        <p:nvGrpSpPr>
          <p:cNvPr id="7" name="Group 62">
            <a:extLst>
              <a:ext uri="{FF2B5EF4-FFF2-40B4-BE49-F238E27FC236}">
                <a16:creationId xmlns:a16="http://schemas.microsoft.com/office/drawing/2014/main" id="{BEB398A5-0930-440E-9F26-896B7270E6F9}"/>
              </a:ext>
            </a:extLst>
          </p:cNvPr>
          <p:cNvGrpSpPr>
            <a:grpSpLocks/>
          </p:cNvGrpSpPr>
          <p:nvPr/>
        </p:nvGrpSpPr>
        <p:grpSpPr bwMode="auto">
          <a:xfrm>
            <a:off x="4456113" y="4087813"/>
            <a:ext cx="3671887" cy="536575"/>
            <a:chOff x="3071" y="1888"/>
            <a:chExt cx="2313" cy="338"/>
          </a:xfrm>
        </p:grpSpPr>
        <p:sp>
          <p:nvSpPr>
            <p:cNvPr id="44098" name="Text Box 63">
              <a:extLst>
                <a:ext uri="{FF2B5EF4-FFF2-40B4-BE49-F238E27FC236}">
                  <a16:creationId xmlns:a16="http://schemas.microsoft.com/office/drawing/2014/main" id="{2001545C-4A76-4963-9C00-E01DA141F4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1" y="1899"/>
              <a:ext cx="4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chemeClr val="accent2"/>
                  </a:solidFill>
                  <a:latin typeface="Verdana" panose="020B0604030504040204" pitchFamily="34" charset="0"/>
                </a:rPr>
                <a:t>有</a:t>
              </a:r>
            </a:p>
          </p:txBody>
        </p:sp>
        <p:sp>
          <p:nvSpPr>
            <p:cNvPr id="44099" name="Text Box 64">
              <a:extLst>
                <a:ext uri="{FF2B5EF4-FFF2-40B4-BE49-F238E27FC236}">
                  <a16:creationId xmlns:a16="http://schemas.microsoft.com/office/drawing/2014/main" id="{D253C16F-B9FD-493F-A039-71B4BA303D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1" y="1897"/>
              <a:ext cx="4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chemeClr val="accent2"/>
                  </a:solidFill>
                  <a:latin typeface="Verdana" panose="020B0604030504040204" pitchFamily="34" charset="0"/>
                </a:rPr>
                <a:t>有</a:t>
              </a:r>
            </a:p>
          </p:txBody>
        </p:sp>
        <p:sp>
          <p:nvSpPr>
            <p:cNvPr id="44100" name="Text Box 65">
              <a:extLst>
                <a:ext uri="{FF2B5EF4-FFF2-40B4-BE49-F238E27FC236}">
                  <a16:creationId xmlns:a16="http://schemas.microsoft.com/office/drawing/2014/main" id="{6E3BF540-98E5-462A-887B-E8200864A1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6" y="1888"/>
              <a:ext cx="4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chemeClr val="accent2"/>
                  </a:solidFill>
                  <a:latin typeface="Verdana" panose="020B0604030504040204" pitchFamily="34" charset="0"/>
                </a:rPr>
                <a:t>有</a:t>
              </a:r>
            </a:p>
          </p:txBody>
        </p:sp>
      </p:grpSp>
      <p:grpSp>
        <p:nvGrpSpPr>
          <p:cNvPr id="8" name="Group 74">
            <a:extLst>
              <a:ext uri="{FF2B5EF4-FFF2-40B4-BE49-F238E27FC236}">
                <a16:creationId xmlns:a16="http://schemas.microsoft.com/office/drawing/2014/main" id="{7118A555-7EDE-4286-9DB2-D9DE25A6D200}"/>
              </a:ext>
            </a:extLst>
          </p:cNvPr>
          <p:cNvGrpSpPr>
            <a:grpSpLocks/>
          </p:cNvGrpSpPr>
          <p:nvPr/>
        </p:nvGrpSpPr>
        <p:grpSpPr bwMode="auto">
          <a:xfrm>
            <a:off x="4500563" y="5546725"/>
            <a:ext cx="3671887" cy="536575"/>
            <a:chOff x="3071" y="1888"/>
            <a:chExt cx="2313" cy="338"/>
          </a:xfrm>
        </p:grpSpPr>
        <p:sp>
          <p:nvSpPr>
            <p:cNvPr id="44095" name="Text Box 75">
              <a:extLst>
                <a:ext uri="{FF2B5EF4-FFF2-40B4-BE49-F238E27FC236}">
                  <a16:creationId xmlns:a16="http://schemas.microsoft.com/office/drawing/2014/main" id="{C1F54AA1-9D09-4B81-B871-F9EE6A7CE5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1" y="1899"/>
              <a:ext cx="4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chemeClr val="accent2"/>
                  </a:solidFill>
                  <a:latin typeface="Verdana" panose="020B0604030504040204" pitchFamily="34" charset="0"/>
                </a:rPr>
                <a:t>无</a:t>
              </a:r>
            </a:p>
          </p:txBody>
        </p:sp>
        <p:sp>
          <p:nvSpPr>
            <p:cNvPr id="44096" name="Text Box 76">
              <a:extLst>
                <a:ext uri="{FF2B5EF4-FFF2-40B4-BE49-F238E27FC236}">
                  <a16:creationId xmlns:a16="http://schemas.microsoft.com/office/drawing/2014/main" id="{130639F7-4130-413E-9D5E-2ED4EBC455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1" y="1897"/>
              <a:ext cx="4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chemeClr val="accent2"/>
                  </a:solidFill>
                  <a:latin typeface="Verdana" panose="020B0604030504040204" pitchFamily="34" charset="0"/>
                </a:rPr>
                <a:t>有</a:t>
              </a:r>
            </a:p>
          </p:txBody>
        </p:sp>
        <p:sp>
          <p:nvSpPr>
            <p:cNvPr id="44097" name="Text Box 77">
              <a:extLst>
                <a:ext uri="{FF2B5EF4-FFF2-40B4-BE49-F238E27FC236}">
                  <a16:creationId xmlns:a16="http://schemas.microsoft.com/office/drawing/2014/main" id="{C9FCC342-2C7A-46B1-9F03-0A17A6A6C1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6" y="1888"/>
              <a:ext cx="4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chemeClr val="accent2"/>
                  </a:solidFill>
                  <a:latin typeface="Verdana" panose="020B0604030504040204" pitchFamily="34" charset="0"/>
                </a:rPr>
                <a:t>无</a:t>
              </a:r>
            </a:p>
          </p:txBody>
        </p:sp>
      </p:grpSp>
      <p:graphicFrame>
        <p:nvGraphicFramePr>
          <p:cNvPr id="460061" name="Group 285">
            <a:extLst>
              <a:ext uri="{FF2B5EF4-FFF2-40B4-BE49-F238E27FC236}">
                <a16:creationId xmlns:a16="http://schemas.microsoft.com/office/drawing/2014/main" id="{3C189ED1-9DC3-414F-8787-C43932C5E14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66738" y="1270000"/>
          <a:ext cx="8001000" cy="4894262"/>
        </p:xfrm>
        <a:graphic>
          <a:graphicData uri="http://schemas.openxmlformats.org/drawingml/2006/table">
            <a:tbl>
              <a:tblPr/>
              <a:tblGrid>
                <a:gridCol w="149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4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1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2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9180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集合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运算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交换律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结合律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幂等律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5002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Z,Q,R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普通加法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469900" marR="0" lvl="0" indent="-469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普通乘法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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pitchFamily="18" charset="0"/>
                        </a:rPr>
                        <a:t> 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pitchFamily="18" charset="0"/>
                        </a:rPr>
                        <a:t> 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pitchFamily="18" charset="0"/>
                        </a:rPr>
                        <a:t> 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5002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8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矩阵加法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469900" marR="0" lvl="0" indent="-469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矩阵乘法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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pitchFamily="18" charset="0"/>
                        </a:rPr>
                        <a:t> 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pitchFamily="18" charset="0"/>
                        </a:rPr>
                        <a:t> 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pitchFamily="18" charset="0"/>
                        </a:rPr>
                        <a:t> 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5002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并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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469900" marR="0" lvl="0" indent="-469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交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pitchFamily="18" charset="0"/>
                        </a:rPr>
                        <a:t> 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pitchFamily="18" charset="0"/>
                        </a:rPr>
                        <a:t> 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pitchFamily="18" charset="0"/>
                        </a:rPr>
                        <a:t> 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7861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{0,1}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合取∧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469900" marR="0" lvl="0" indent="-469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析取∨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215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8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2800" b="1" i="1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函数复合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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pitchFamily="18" charset="0"/>
                        </a:rPr>
                        <a:t> 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pitchFamily="18" charset="0"/>
                        </a:rPr>
                        <a:t> 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pitchFamily="18" charset="0"/>
                        </a:rPr>
                        <a:t> 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9" name="Group 276">
            <a:extLst>
              <a:ext uri="{FF2B5EF4-FFF2-40B4-BE49-F238E27FC236}">
                <a16:creationId xmlns:a16="http://schemas.microsoft.com/office/drawing/2014/main" id="{6D13BB26-2EA6-4FD1-85EA-0C3578A16073}"/>
              </a:ext>
            </a:extLst>
          </p:cNvPr>
          <p:cNvGrpSpPr>
            <a:grpSpLocks/>
          </p:cNvGrpSpPr>
          <p:nvPr/>
        </p:nvGrpSpPr>
        <p:grpSpPr bwMode="auto">
          <a:xfrm>
            <a:off x="4471988" y="4595813"/>
            <a:ext cx="3671887" cy="536575"/>
            <a:chOff x="3071" y="1888"/>
            <a:chExt cx="2313" cy="338"/>
          </a:xfrm>
        </p:grpSpPr>
        <p:sp>
          <p:nvSpPr>
            <p:cNvPr id="44092" name="Text Box 277">
              <a:extLst>
                <a:ext uri="{FF2B5EF4-FFF2-40B4-BE49-F238E27FC236}">
                  <a16:creationId xmlns:a16="http://schemas.microsoft.com/office/drawing/2014/main" id="{78435035-E03C-4A3F-BB9A-7C7A313030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1" y="1899"/>
              <a:ext cx="4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chemeClr val="accent2"/>
                  </a:solidFill>
                  <a:latin typeface="Verdana" panose="020B0604030504040204" pitchFamily="34" charset="0"/>
                </a:rPr>
                <a:t>有</a:t>
              </a:r>
            </a:p>
          </p:txBody>
        </p:sp>
        <p:sp>
          <p:nvSpPr>
            <p:cNvPr id="44093" name="Text Box 278">
              <a:extLst>
                <a:ext uri="{FF2B5EF4-FFF2-40B4-BE49-F238E27FC236}">
                  <a16:creationId xmlns:a16="http://schemas.microsoft.com/office/drawing/2014/main" id="{5E297E2D-7779-4547-87FA-9133FF85C1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1" y="1897"/>
              <a:ext cx="4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chemeClr val="accent2"/>
                  </a:solidFill>
                  <a:latin typeface="Verdana" panose="020B0604030504040204" pitchFamily="34" charset="0"/>
                </a:rPr>
                <a:t>有</a:t>
              </a:r>
            </a:p>
          </p:txBody>
        </p:sp>
        <p:sp>
          <p:nvSpPr>
            <p:cNvPr id="44094" name="Text Box 279">
              <a:extLst>
                <a:ext uri="{FF2B5EF4-FFF2-40B4-BE49-F238E27FC236}">
                  <a16:creationId xmlns:a16="http://schemas.microsoft.com/office/drawing/2014/main" id="{216BA357-A957-4779-B7D7-527CCC1E78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6" y="1888"/>
              <a:ext cx="4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chemeClr val="accent2"/>
                  </a:solidFill>
                  <a:latin typeface="Verdana" panose="020B0604030504040204" pitchFamily="34" charset="0"/>
                </a:rPr>
                <a:t>有</a:t>
              </a:r>
            </a:p>
          </p:txBody>
        </p:sp>
      </p:grpSp>
      <p:grpSp>
        <p:nvGrpSpPr>
          <p:cNvPr id="10" name="Group 280">
            <a:extLst>
              <a:ext uri="{FF2B5EF4-FFF2-40B4-BE49-F238E27FC236}">
                <a16:creationId xmlns:a16="http://schemas.microsoft.com/office/drawing/2014/main" id="{601EDEAD-DA8F-4D58-AF31-5D58E4C40C6F}"/>
              </a:ext>
            </a:extLst>
          </p:cNvPr>
          <p:cNvGrpSpPr>
            <a:grpSpLocks/>
          </p:cNvGrpSpPr>
          <p:nvPr/>
        </p:nvGrpSpPr>
        <p:grpSpPr bwMode="auto">
          <a:xfrm>
            <a:off x="4470400" y="5013325"/>
            <a:ext cx="3671888" cy="536575"/>
            <a:chOff x="3071" y="1888"/>
            <a:chExt cx="2313" cy="338"/>
          </a:xfrm>
        </p:grpSpPr>
        <p:sp>
          <p:nvSpPr>
            <p:cNvPr id="44089" name="Text Box 281">
              <a:extLst>
                <a:ext uri="{FF2B5EF4-FFF2-40B4-BE49-F238E27FC236}">
                  <a16:creationId xmlns:a16="http://schemas.microsoft.com/office/drawing/2014/main" id="{87F62610-94A7-491B-A3FA-871D4554A3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1" y="1899"/>
              <a:ext cx="4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chemeClr val="accent2"/>
                  </a:solidFill>
                  <a:latin typeface="Verdana" panose="020B0604030504040204" pitchFamily="34" charset="0"/>
                </a:rPr>
                <a:t>有</a:t>
              </a:r>
            </a:p>
          </p:txBody>
        </p:sp>
        <p:sp>
          <p:nvSpPr>
            <p:cNvPr id="44090" name="Text Box 282">
              <a:extLst>
                <a:ext uri="{FF2B5EF4-FFF2-40B4-BE49-F238E27FC236}">
                  <a16:creationId xmlns:a16="http://schemas.microsoft.com/office/drawing/2014/main" id="{4A273C4C-4DE5-4339-AE1D-225C8304D1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1" y="1897"/>
              <a:ext cx="4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chemeClr val="accent2"/>
                  </a:solidFill>
                  <a:latin typeface="Verdana" panose="020B0604030504040204" pitchFamily="34" charset="0"/>
                </a:rPr>
                <a:t>有</a:t>
              </a:r>
            </a:p>
          </p:txBody>
        </p:sp>
        <p:sp>
          <p:nvSpPr>
            <p:cNvPr id="44091" name="Text Box 283">
              <a:extLst>
                <a:ext uri="{FF2B5EF4-FFF2-40B4-BE49-F238E27FC236}">
                  <a16:creationId xmlns:a16="http://schemas.microsoft.com/office/drawing/2014/main" id="{9252D4CE-8842-4DC2-8BB1-3959788D5A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6" y="1888"/>
              <a:ext cx="4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chemeClr val="accent2"/>
                  </a:solidFill>
                  <a:latin typeface="Verdana" panose="020B0604030504040204" pitchFamily="34" charset="0"/>
                </a:rPr>
                <a:t>有</a:t>
              </a: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>
            <a:extLst>
              <a:ext uri="{FF2B5EF4-FFF2-40B4-BE49-F238E27FC236}">
                <a16:creationId xmlns:a16="http://schemas.microsoft.com/office/drawing/2014/main" id="{C68E147D-649D-4AAB-9F55-6BF44F1D6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71E06B2-D2FC-430A-80DA-D4FE23ACDA0C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7528A5FE-E79D-468E-A0D2-FFA62E387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90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zh-CN" sz="1800" b="0">
              <a:latin typeface="Arial" panose="020B0604020202020204" pitchFamily="34" charset="0"/>
            </a:endParaRPr>
          </a:p>
        </p:txBody>
      </p:sp>
      <p:sp>
        <p:nvSpPr>
          <p:cNvPr id="45060" name="Rectangle 34">
            <a:extLst>
              <a:ext uri="{FF2B5EF4-FFF2-40B4-BE49-F238E27FC236}">
                <a16:creationId xmlns:a16="http://schemas.microsoft.com/office/drawing/2014/main" id="{23716362-E451-413D-A4AE-FADEC3055F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/>
              <a:t>实例</a:t>
            </a:r>
          </a:p>
        </p:txBody>
      </p:sp>
      <p:graphicFrame>
        <p:nvGraphicFramePr>
          <p:cNvPr id="270875" name="Group 539">
            <a:extLst>
              <a:ext uri="{FF2B5EF4-FFF2-40B4-BE49-F238E27FC236}">
                <a16:creationId xmlns:a16="http://schemas.microsoft.com/office/drawing/2014/main" id="{F410A0A0-3662-4829-B8CF-9C374E1C4A7F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539750" y="1341438"/>
          <a:ext cx="8001000" cy="4624389"/>
        </p:xfrm>
        <a:graphic>
          <a:graphicData uri="http://schemas.openxmlformats.org/drawingml/2006/table">
            <a:tbl>
              <a:tblPr/>
              <a:tblGrid>
                <a:gridCol w="1662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2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84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7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集合   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运算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分配律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吸收律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91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Z,Q,R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普通加法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</a:t>
                      </a:r>
                      <a:endParaRPr kumimoji="0" lang="en-US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普通乘法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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pitchFamily="18" charset="0"/>
                        </a:rPr>
                        <a:t> 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pitchFamily="18" charset="0"/>
                        </a:rPr>
                        <a:t> 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78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矩阵加法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</a:t>
                      </a:r>
                      <a:endParaRPr kumimoji="0" lang="en-US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矩阵乘法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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pitchFamily="18" charset="0"/>
                        </a:rPr>
                        <a:t> 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pitchFamily="18" charset="0"/>
                        </a:rPr>
                        <a:t> 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4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并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</a:t>
                      </a:r>
                      <a:endParaRPr kumimoji="0" lang="zh-CN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交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pitchFamily="18" charset="0"/>
                        </a:rPr>
                        <a:t> 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pitchFamily="18" charset="0"/>
                        </a:rPr>
                        <a:t> </a:t>
                      </a:r>
                      <a:endParaRPr kumimoji="0" lang="en-US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pitchFamily="18" charset="0"/>
                        </a:rPr>
                        <a:t> 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4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{0,1}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合取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sym typeface="Symbol" pitchFamily="18" charset="2"/>
                        </a:rPr>
                        <a:t>∧</a:t>
                      </a:r>
                      <a:endParaRPr kumimoji="0" lang="zh-CN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析取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sym typeface="Symbol" pitchFamily="18" charset="2"/>
                        </a:rPr>
                        <a:t>∨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" name="Group 45">
            <a:extLst>
              <a:ext uri="{FF2B5EF4-FFF2-40B4-BE49-F238E27FC236}">
                <a16:creationId xmlns:a16="http://schemas.microsoft.com/office/drawing/2014/main" id="{329162CC-E9AF-4729-9C4E-FE1A8B7A78C7}"/>
              </a:ext>
            </a:extLst>
          </p:cNvPr>
          <p:cNvGrpSpPr>
            <a:grpSpLocks/>
          </p:cNvGrpSpPr>
          <p:nvPr/>
        </p:nvGrpSpPr>
        <p:grpSpPr bwMode="auto">
          <a:xfrm>
            <a:off x="4722813" y="1957388"/>
            <a:ext cx="2935287" cy="565150"/>
            <a:chOff x="3161" y="1216"/>
            <a:chExt cx="1849" cy="356"/>
          </a:xfrm>
        </p:grpSpPr>
        <p:sp>
          <p:nvSpPr>
            <p:cNvPr id="45115" name="Rectangle 42">
              <a:extLst>
                <a:ext uri="{FF2B5EF4-FFF2-40B4-BE49-F238E27FC236}">
                  <a16:creationId xmlns:a16="http://schemas.microsoft.com/office/drawing/2014/main" id="{DFC4D537-FDBA-4F8C-8FFF-680831EECD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1" y="1226"/>
              <a:ext cx="1349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solidFill>
                    <a:schemeClr val="accent2"/>
                  </a:solidFill>
                  <a:sym typeface="Symbol" panose="05050102010706020507" pitchFamily="18" charset="2"/>
                </a:rPr>
                <a:t></a:t>
              </a:r>
              <a:r>
                <a:rPr lang="zh-CN" altLang="en-US">
                  <a:solidFill>
                    <a:schemeClr val="accent2"/>
                  </a:solidFill>
                </a:rPr>
                <a:t>对</a:t>
              </a:r>
              <a:r>
                <a:rPr lang="en-US" altLang="zh-CN">
                  <a:solidFill>
                    <a:schemeClr val="accent2"/>
                  </a:solidFill>
                  <a:sym typeface="Symbol" panose="05050102010706020507" pitchFamily="18" charset="2"/>
                </a:rPr>
                <a:t>+</a:t>
              </a:r>
              <a:r>
                <a:rPr lang="zh-CN" altLang="en-US">
                  <a:solidFill>
                    <a:schemeClr val="accent2"/>
                  </a:solidFill>
                  <a:sym typeface="Symbol" panose="05050102010706020507" pitchFamily="18" charset="2"/>
                </a:rPr>
                <a:t>可分配</a:t>
              </a:r>
            </a:p>
          </p:txBody>
        </p:sp>
        <p:sp>
          <p:nvSpPr>
            <p:cNvPr id="45116" name="Rectangle 44">
              <a:extLst>
                <a:ext uri="{FF2B5EF4-FFF2-40B4-BE49-F238E27FC236}">
                  <a16:creationId xmlns:a16="http://schemas.microsoft.com/office/drawing/2014/main" id="{D41520F1-CB05-449D-B1BC-DA85A46CE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4" y="1216"/>
              <a:ext cx="11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>
                <a:solidFill>
                  <a:schemeClr val="accent2"/>
                </a:solidFill>
              </a:endParaRPr>
            </a:p>
          </p:txBody>
        </p:sp>
      </p:grpSp>
      <p:grpSp>
        <p:nvGrpSpPr>
          <p:cNvPr id="3" name="Group 46">
            <a:extLst>
              <a:ext uri="{FF2B5EF4-FFF2-40B4-BE49-F238E27FC236}">
                <a16:creationId xmlns:a16="http://schemas.microsoft.com/office/drawing/2014/main" id="{36B73739-0E42-4402-964A-F75281DB9822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2432050"/>
            <a:ext cx="3317875" cy="565150"/>
            <a:chOff x="3161" y="1216"/>
            <a:chExt cx="2090" cy="356"/>
          </a:xfrm>
        </p:grpSpPr>
        <p:sp>
          <p:nvSpPr>
            <p:cNvPr id="45113" name="Rectangle 47">
              <a:extLst>
                <a:ext uri="{FF2B5EF4-FFF2-40B4-BE49-F238E27FC236}">
                  <a16:creationId xmlns:a16="http://schemas.microsoft.com/office/drawing/2014/main" id="{0538FF4F-1DB3-4E3A-A29B-AA8987690D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1" y="1226"/>
              <a:ext cx="1349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solidFill>
                    <a:schemeClr val="accent2"/>
                  </a:solidFill>
                  <a:sym typeface="Symbol" panose="05050102010706020507" pitchFamily="18" charset="2"/>
                </a:rPr>
                <a:t>+</a:t>
              </a:r>
              <a:r>
                <a:rPr lang="zh-CN" altLang="en-US">
                  <a:solidFill>
                    <a:schemeClr val="accent2"/>
                  </a:solidFill>
                  <a:sym typeface="Symbol" panose="05050102010706020507" pitchFamily="18" charset="2"/>
                </a:rPr>
                <a:t>对</a:t>
              </a:r>
              <a:r>
                <a:rPr lang="zh-CN" altLang="en-US">
                  <a:solidFill>
                    <a:schemeClr val="accent2"/>
                  </a:solidFill>
                </a:rPr>
                <a:t>不分配</a:t>
              </a:r>
            </a:p>
          </p:txBody>
        </p:sp>
        <p:sp>
          <p:nvSpPr>
            <p:cNvPr id="45114" name="Rectangle 48">
              <a:extLst>
                <a:ext uri="{FF2B5EF4-FFF2-40B4-BE49-F238E27FC236}">
                  <a16:creationId xmlns:a16="http://schemas.microsoft.com/office/drawing/2014/main" id="{D34B4E19-9D83-452A-9EED-664BDEEF1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4" y="1216"/>
              <a:ext cx="357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solidFill>
                    <a:schemeClr val="accent2"/>
                  </a:solidFill>
                </a:rPr>
                <a:t>无</a:t>
              </a:r>
            </a:p>
          </p:txBody>
        </p:sp>
      </p:grpSp>
      <p:grpSp>
        <p:nvGrpSpPr>
          <p:cNvPr id="4" name="Group 50">
            <a:extLst>
              <a:ext uri="{FF2B5EF4-FFF2-40B4-BE49-F238E27FC236}">
                <a16:creationId xmlns:a16="http://schemas.microsoft.com/office/drawing/2014/main" id="{15D5D87F-3099-476F-A517-FB7DFF4A843E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2997200"/>
            <a:ext cx="2935287" cy="565150"/>
            <a:chOff x="3161" y="1216"/>
            <a:chExt cx="1849" cy="356"/>
          </a:xfrm>
        </p:grpSpPr>
        <p:sp>
          <p:nvSpPr>
            <p:cNvPr id="45111" name="Rectangle 51">
              <a:extLst>
                <a:ext uri="{FF2B5EF4-FFF2-40B4-BE49-F238E27FC236}">
                  <a16:creationId xmlns:a16="http://schemas.microsoft.com/office/drawing/2014/main" id="{BD7535A0-7B02-4E89-A6B5-EBE507AE8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1" y="1226"/>
              <a:ext cx="1349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solidFill>
                    <a:schemeClr val="accent2"/>
                  </a:solidFill>
                  <a:sym typeface="Symbol" panose="05050102010706020507" pitchFamily="18" charset="2"/>
                </a:rPr>
                <a:t></a:t>
              </a:r>
              <a:r>
                <a:rPr lang="zh-CN" altLang="en-US">
                  <a:solidFill>
                    <a:schemeClr val="accent2"/>
                  </a:solidFill>
                </a:rPr>
                <a:t>对</a:t>
              </a:r>
              <a:r>
                <a:rPr lang="en-US" altLang="zh-CN">
                  <a:solidFill>
                    <a:schemeClr val="accent2"/>
                  </a:solidFill>
                  <a:sym typeface="Symbol" panose="05050102010706020507" pitchFamily="18" charset="2"/>
                </a:rPr>
                <a:t>+</a:t>
              </a:r>
              <a:r>
                <a:rPr lang="zh-CN" altLang="en-US">
                  <a:solidFill>
                    <a:schemeClr val="accent2"/>
                  </a:solidFill>
                  <a:sym typeface="Symbol" panose="05050102010706020507" pitchFamily="18" charset="2"/>
                </a:rPr>
                <a:t>可分配</a:t>
              </a:r>
            </a:p>
          </p:txBody>
        </p:sp>
        <p:sp>
          <p:nvSpPr>
            <p:cNvPr id="45112" name="Rectangle 52">
              <a:extLst>
                <a:ext uri="{FF2B5EF4-FFF2-40B4-BE49-F238E27FC236}">
                  <a16:creationId xmlns:a16="http://schemas.microsoft.com/office/drawing/2014/main" id="{9F50332C-9BDA-4749-87FF-C6785F355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4" y="1216"/>
              <a:ext cx="11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>
                <a:solidFill>
                  <a:schemeClr val="accent2"/>
                </a:solidFill>
              </a:endParaRPr>
            </a:p>
          </p:txBody>
        </p:sp>
      </p:grpSp>
      <p:grpSp>
        <p:nvGrpSpPr>
          <p:cNvPr id="5" name="Group 53">
            <a:extLst>
              <a:ext uri="{FF2B5EF4-FFF2-40B4-BE49-F238E27FC236}">
                <a16:creationId xmlns:a16="http://schemas.microsoft.com/office/drawing/2014/main" id="{6FCDFBDC-CEA5-41A8-B8EE-62F7981ED0D5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3440113"/>
            <a:ext cx="3317875" cy="565150"/>
            <a:chOff x="3161" y="1216"/>
            <a:chExt cx="2090" cy="356"/>
          </a:xfrm>
        </p:grpSpPr>
        <p:sp>
          <p:nvSpPr>
            <p:cNvPr id="45109" name="Rectangle 54">
              <a:extLst>
                <a:ext uri="{FF2B5EF4-FFF2-40B4-BE49-F238E27FC236}">
                  <a16:creationId xmlns:a16="http://schemas.microsoft.com/office/drawing/2014/main" id="{4A93F674-B581-438E-96F8-DBE1E34BB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1" y="1226"/>
              <a:ext cx="1349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solidFill>
                    <a:schemeClr val="accent2"/>
                  </a:solidFill>
                  <a:sym typeface="Symbol" panose="05050102010706020507" pitchFamily="18" charset="2"/>
                </a:rPr>
                <a:t>+</a:t>
              </a:r>
              <a:r>
                <a:rPr lang="zh-CN" altLang="en-US">
                  <a:solidFill>
                    <a:schemeClr val="accent2"/>
                  </a:solidFill>
                  <a:sym typeface="Symbol" panose="05050102010706020507" pitchFamily="18" charset="2"/>
                </a:rPr>
                <a:t>对</a:t>
              </a:r>
              <a:r>
                <a:rPr lang="zh-CN" altLang="en-US">
                  <a:solidFill>
                    <a:schemeClr val="accent2"/>
                  </a:solidFill>
                </a:rPr>
                <a:t>不分配</a:t>
              </a:r>
            </a:p>
          </p:txBody>
        </p:sp>
        <p:sp>
          <p:nvSpPr>
            <p:cNvPr id="45110" name="Rectangle 55">
              <a:extLst>
                <a:ext uri="{FF2B5EF4-FFF2-40B4-BE49-F238E27FC236}">
                  <a16:creationId xmlns:a16="http://schemas.microsoft.com/office/drawing/2014/main" id="{7DC300EA-B9F7-477E-A76A-298359AB6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4" y="1216"/>
              <a:ext cx="357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solidFill>
                    <a:schemeClr val="accent2"/>
                  </a:solidFill>
                </a:rPr>
                <a:t>无</a:t>
              </a:r>
            </a:p>
          </p:txBody>
        </p:sp>
      </p:grpSp>
      <p:grpSp>
        <p:nvGrpSpPr>
          <p:cNvPr id="6" name="Group 397">
            <a:extLst>
              <a:ext uri="{FF2B5EF4-FFF2-40B4-BE49-F238E27FC236}">
                <a16:creationId xmlns:a16="http://schemas.microsoft.com/office/drawing/2014/main" id="{A4867732-B313-4F5F-8B3C-4AA8F1076F92}"/>
              </a:ext>
            </a:extLst>
          </p:cNvPr>
          <p:cNvGrpSpPr>
            <a:grpSpLocks/>
          </p:cNvGrpSpPr>
          <p:nvPr/>
        </p:nvGrpSpPr>
        <p:grpSpPr bwMode="auto">
          <a:xfrm>
            <a:off x="4643438" y="4040188"/>
            <a:ext cx="3021012" cy="565150"/>
            <a:chOff x="2925" y="2523"/>
            <a:chExt cx="1903" cy="356"/>
          </a:xfrm>
        </p:grpSpPr>
        <p:sp>
          <p:nvSpPr>
            <p:cNvPr id="45107" name="Rectangle 57">
              <a:extLst>
                <a:ext uri="{FF2B5EF4-FFF2-40B4-BE49-F238E27FC236}">
                  <a16:creationId xmlns:a16="http://schemas.microsoft.com/office/drawing/2014/main" id="{E87D37D8-BDA1-45B9-8AAC-36A74B661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2533"/>
              <a:ext cx="1448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solidFill>
                    <a:schemeClr val="accent2"/>
                  </a:solidFill>
                  <a:cs typeface="Times New Roman" panose="02020603050405020304" pitchFamily="18" charset="0"/>
                  <a:sym typeface="Symbol" panose="05050102010706020507" pitchFamily="18" charset="2"/>
                </a:rPr>
                <a:t></a:t>
              </a:r>
              <a:r>
                <a:rPr lang="zh-CN" altLang="en-US">
                  <a:solidFill>
                    <a:schemeClr val="accent2"/>
                  </a:solidFill>
                  <a:cs typeface="Times New Roman" panose="02020603050405020304" pitchFamily="18" charset="0"/>
                </a:rPr>
                <a:t>对</a:t>
              </a:r>
              <a:r>
                <a:rPr lang="zh-CN" altLang="en-US">
                  <a:solidFill>
                    <a:schemeClr val="accent2"/>
                  </a:solidFill>
                  <a:cs typeface="Times New Roman" panose="02020603050405020304" pitchFamily="18" charset="0"/>
                  <a:sym typeface="Symbol" panose="05050102010706020507" pitchFamily="18" charset="2"/>
                </a:rPr>
                <a:t></a:t>
              </a:r>
              <a:r>
                <a:rPr lang="zh-CN" altLang="en-US">
                  <a:solidFill>
                    <a:schemeClr val="accent2"/>
                  </a:solidFill>
                  <a:cs typeface="Times New Roman" panose="02020603050405020304" pitchFamily="18" charset="0"/>
                </a:rPr>
                <a:t>可分配</a:t>
              </a:r>
            </a:p>
          </p:txBody>
        </p:sp>
        <p:sp>
          <p:nvSpPr>
            <p:cNvPr id="45108" name="Rectangle 58">
              <a:extLst>
                <a:ext uri="{FF2B5EF4-FFF2-40B4-BE49-F238E27FC236}">
                  <a16:creationId xmlns:a16="http://schemas.microsoft.com/office/drawing/2014/main" id="{F85573C9-482B-4322-876E-816B39296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2" y="2523"/>
              <a:ext cx="11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>
                <a:solidFill>
                  <a:schemeClr val="accent2"/>
                </a:solidFill>
              </a:endParaRPr>
            </a:p>
          </p:txBody>
        </p:sp>
      </p:grpSp>
      <p:grpSp>
        <p:nvGrpSpPr>
          <p:cNvPr id="7" name="Group 396">
            <a:extLst>
              <a:ext uri="{FF2B5EF4-FFF2-40B4-BE49-F238E27FC236}">
                <a16:creationId xmlns:a16="http://schemas.microsoft.com/office/drawing/2014/main" id="{7D2AA60A-B3E4-4072-B97F-DE1C5917E346}"/>
              </a:ext>
            </a:extLst>
          </p:cNvPr>
          <p:cNvGrpSpPr>
            <a:grpSpLocks/>
          </p:cNvGrpSpPr>
          <p:nvPr/>
        </p:nvGrpSpPr>
        <p:grpSpPr bwMode="auto">
          <a:xfrm>
            <a:off x="4643438" y="4448175"/>
            <a:ext cx="3403600" cy="565150"/>
            <a:chOff x="2925" y="2780"/>
            <a:chExt cx="2144" cy="356"/>
          </a:xfrm>
        </p:grpSpPr>
        <p:sp>
          <p:nvSpPr>
            <p:cNvPr id="45105" name="Rectangle 60">
              <a:extLst>
                <a:ext uri="{FF2B5EF4-FFF2-40B4-BE49-F238E27FC236}">
                  <a16:creationId xmlns:a16="http://schemas.microsoft.com/office/drawing/2014/main" id="{97C66BA5-5559-48D1-98B8-EEAD5BDA7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2790"/>
              <a:ext cx="1448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solidFill>
                    <a:schemeClr val="accent2"/>
                  </a:solidFill>
                  <a:cs typeface="Times New Roman" panose="02020603050405020304" pitchFamily="18" charset="0"/>
                  <a:sym typeface="Symbol" panose="05050102010706020507" pitchFamily="18" charset="2"/>
                </a:rPr>
                <a:t></a:t>
              </a:r>
              <a:r>
                <a:rPr lang="zh-CN" altLang="en-US">
                  <a:solidFill>
                    <a:schemeClr val="accent2"/>
                  </a:solidFill>
                  <a:cs typeface="Times New Roman" panose="02020603050405020304" pitchFamily="18" charset="0"/>
                </a:rPr>
                <a:t>对</a:t>
              </a:r>
              <a:r>
                <a:rPr lang="zh-CN" altLang="en-US">
                  <a:solidFill>
                    <a:schemeClr val="accent2"/>
                  </a:solidFill>
                  <a:cs typeface="Times New Roman" panose="02020603050405020304" pitchFamily="18" charset="0"/>
                  <a:sym typeface="Symbol" panose="05050102010706020507" pitchFamily="18" charset="2"/>
                </a:rPr>
                <a:t></a:t>
              </a:r>
              <a:r>
                <a:rPr lang="zh-CN" altLang="en-US">
                  <a:solidFill>
                    <a:schemeClr val="accent2"/>
                  </a:solidFill>
                  <a:cs typeface="Times New Roman" panose="02020603050405020304" pitchFamily="18" charset="0"/>
                </a:rPr>
                <a:t>可分配</a:t>
              </a:r>
            </a:p>
          </p:txBody>
        </p:sp>
        <p:sp>
          <p:nvSpPr>
            <p:cNvPr id="45106" name="Rectangle 61">
              <a:extLst>
                <a:ext uri="{FF2B5EF4-FFF2-40B4-BE49-F238E27FC236}">
                  <a16:creationId xmlns:a16="http://schemas.microsoft.com/office/drawing/2014/main" id="{BC09E4A0-DF0B-4A2F-92E3-C798A9F4A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2" y="2780"/>
              <a:ext cx="357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solidFill>
                    <a:schemeClr val="accent2"/>
                  </a:solidFill>
                </a:rPr>
                <a:t>有</a:t>
              </a:r>
            </a:p>
          </p:txBody>
        </p:sp>
      </p:grpSp>
      <p:grpSp>
        <p:nvGrpSpPr>
          <p:cNvPr id="8" name="Group 531">
            <a:extLst>
              <a:ext uri="{FF2B5EF4-FFF2-40B4-BE49-F238E27FC236}">
                <a16:creationId xmlns:a16="http://schemas.microsoft.com/office/drawing/2014/main" id="{1102A703-18D8-42D3-8FC3-D36440C48122}"/>
              </a:ext>
            </a:extLst>
          </p:cNvPr>
          <p:cNvGrpSpPr>
            <a:grpSpLocks/>
          </p:cNvGrpSpPr>
          <p:nvPr/>
        </p:nvGrpSpPr>
        <p:grpSpPr bwMode="auto">
          <a:xfrm>
            <a:off x="4643438" y="4935538"/>
            <a:ext cx="3021012" cy="550862"/>
            <a:chOff x="2925" y="2522"/>
            <a:chExt cx="1903" cy="347"/>
          </a:xfrm>
        </p:grpSpPr>
        <p:sp>
          <p:nvSpPr>
            <p:cNvPr id="45103" name="Rectangle 532">
              <a:extLst>
                <a:ext uri="{FF2B5EF4-FFF2-40B4-BE49-F238E27FC236}">
                  <a16:creationId xmlns:a16="http://schemas.microsoft.com/office/drawing/2014/main" id="{F89B7DAF-2CFD-4630-8575-7F557355C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2522"/>
              <a:ext cx="1370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solidFill>
                    <a:schemeClr val="accent2"/>
                  </a:solidFill>
                  <a:latin typeface="Verdana" panose="020B0604030504040204" pitchFamily="34" charset="0"/>
                  <a:sym typeface="Symbol" panose="05050102010706020507" pitchFamily="18" charset="2"/>
                </a:rPr>
                <a:t>∧</a:t>
              </a:r>
              <a:r>
                <a:rPr lang="zh-CN" altLang="en-US">
                  <a:solidFill>
                    <a:schemeClr val="accent2"/>
                  </a:solidFill>
                  <a:cs typeface="Times New Roman" panose="02020603050405020304" pitchFamily="18" charset="0"/>
                </a:rPr>
                <a:t>对</a:t>
              </a:r>
              <a:r>
                <a:rPr lang="zh-CN" altLang="en-US" sz="1800">
                  <a:solidFill>
                    <a:schemeClr val="accent2"/>
                  </a:solidFill>
                  <a:latin typeface="Verdana" panose="020B0604030504040204" pitchFamily="34" charset="0"/>
                  <a:sym typeface="Symbol" panose="05050102010706020507" pitchFamily="18" charset="2"/>
                </a:rPr>
                <a:t>∨</a:t>
              </a:r>
              <a:r>
                <a:rPr lang="zh-CN" altLang="en-US">
                  <a:solidFill>
                    <a:schemeClr val="accent2"/>
                  </a:solidFill>
                  <a:cs typeface="Times New Roman" panose="02020603050405020304" pitchFamily="18" charset="0"/>
                </a:rPr>
                <a:t>可分配</a:t>
              </a:r>
            </a:p>
          </p:txBody>
        </p:sp>
        <p:sp>
          <p:nvSpPr>
            <p:cNvPr id="45104" name="Rectangle 533">
              <a:extLst>
                <a:ext uri="{FF2B5EF4-FFF2-40B4-BE49-F238E27FC236}">
                  <a16:creationId xmlns:a16="http://schemas.microsoft.com/office/drawing/2014/main" id="{060DDF66-899A-429F-BD0D-688516EEF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2" y="2523"/>
              <a:ext cx="11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>
                <a:solidFill>
                  <a:schemeClr val="accent2"/>
                </a:solidFill>
              </a:endParaRPr>
            </a:p>
          </p:txBody>
        </p:sp>
      </p:grpSp>
      <p:grpSp>
        <p:nvGrpSpPr>
          <p:cNvPr id="9" name="Group 534">
            <a:extLst>
              <a:ext uri="{FF2B5EF4-FFF2-40B4-BE49-F238E27FC236}">
                <a16:creationId xmlns:a16="http://schemas.microsoft.com/office/drawing/2014/main" id="{FFC0B9AC-4D6C-4348-93E2-66739A3AC5C5}"/>
              </a:ext>
            </a:extLst>
          </p:cNvPr>
          <p:cNvGrpSpPr>
            <a:grpSpLocks/>
          </p:cNvGrpSpPr>
          <p:nvPr/>
        </p:nvGrpSpPr>
        <p:grpSpPr bwMode="auto">
          <a:xfrm>
            <a:off x="4643438" y="5343525"/>
            <a:ext cx="3403600" cy="550863"/>
            <a:chOff x="2925" y="2779"/>
            <a:chExt cx="2144" cy="347"/>
          </a:xfrm>
        </p:grpSpPr>
        <p:sp>
          <p:nvSpPr>
            <p:cNvPr id="45101" name="Rectangle 535">
              <a:extLst>
                <a:ext uri="{FF2B5EF4-FFF2-40B4-BE49-F238E27FC236}">
                  <a16:creationId xmlns:a16="http://schemas.microsoft.com/office/drawing/2014/main" id="{71B7C037-CA21-4D90-A63E-639B8FE01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2779"/>
              <a:ext cx="1370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solidFill>
                    <a:schemeClr val="accent2"/>
                  </a:solidFill>
                  <a:latin typeface="Verdana" panose="020B0604030504040204" pitchFamily="34" charset="0"/>
                  <a:sym typeface="Symbol" panose="05050102010706020507" pitchFamily="18" charset="2"/>
                </a:rPr>
                <a:t>∨</a:t>
              </a:r>
              <a:r>
                <a:rPr lang="zh-CN" altLang="en-US">
                  <a:solidFill>
                    <a:schemeClr val="accent2"/>
                  </a:solidFill>
                  <a:cs typeface="Times New Roman" panose="02020603050405020304" pitchFamily="18" charset="0"/>
                </a:rPr>
                <a:t>对</a:t>
              </a:r>
              <a:r>
                <a:rPr lang="zh-CN" altLang="en-US" sz="1800">
                  <a:solidFill>
                    <a:schemeClr val="accent2"/>
                  </a:solidFill>
                  <a:latin typeface="Verdana" panose="020B0604030504040204" pitchFamily="34" charset="0"/>
                  <a:sym typeface="Symbol" panose="05050102010706020507" pitchFamily="18" charset="2"/>
                </a:rPr>
                <a:t>∧</a:t>
              </a:r>
              <a:r>
                <a:rPr lang="zh-CN" altLang="en-US">
                  <a:solidFill>
                    <a:schemeClr val="accent2"/>
                  </a:solidFill>
                  <a:cs typeface="Times New Roman" panose="02020603050405020304" pitchFamily="18" charset="0"/>
                </a:rPr>
                <a:t>可分配</a:t>
              </a:r>
            </a:p>
          </p:txBody>
        </p:sp>
        <p:sp>
          <p:nvSpPr>
            <p:cNvPr id="45102" name="Rectangle 536">
              <a:extLst>
                <a:ext uri="{FF2B5EF4-FFF2-40B4-BE49-F238E27FC236}">
                  <a16:creationId xmlns:a16="http://schemas.microsoft.com/office/drawing/2014/main" id="{43EEEC23-367E-4B33-81A8-12E33D9E4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2" y="2780"/>
              <a:ext cx="357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solidFill>
                    <a:schemeClr val="accent2"/>
                  </a:solidFill>
                </a:rPr>
                <a:t>有</a:t>
              </a: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>
            <a:extLst>
              <a:ext uri="{FF2B5EF4-FFF2-40B4-BE49-F238E27FC236}">
                <a16:creationId xmlns:a16="http://schemas.microsoft.com/office/drawing/2014/main" id="{802E63DE-C58B-4ECE-932C-00626D1F0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C4C4C5B-5694-47D0-B101-9249EEED112A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29C0D362-7CF3-4C9F-9FA6-02FBB9E220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特异元素：单位元</a:t>
            </a: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D347D70F-34BB-4DC2-A593-D20722D673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9.5</a:t>
            </a:r>
            <a:r>
              <a:rPr lang="en-US" altLang="zh-CN" dirty="0"/>
              <a:t> </a:t>
            </a:r>
            <a:r>
              <a:rPr lang="zh-CN" altLang="en-US" dirty="0"/>
              <a:t>设</a:t>
            </a:r>
            <a:r>
              <a:rPr lang="zh-CN" altLang="fr-FR" dirty="0"/>
              <a:t>◦</a:t>
            </a:r>
            <a:r>
              <a:rPr lang="zh-CN" altLang="en-US" dirty="0"/>
              <a:t>为</a:t>
            </a:r>
            <a:r>
              <a:rPr lang="en-US" altLang="zh-CN" i="1" dirty="0"/>
              <a:t>S</a:t>
            </a:r>
            <a:r>
              <a:rPr lang="zh-CN" altLang="en-US" dirty="0"/>
              <a:t>上的二元运算</a:t>
            </a:r>
            <a:r>
              <a:rPr lang="en-US" altLang="zh-CN" dirty="0"/>
              <a:t>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(1) </a:t>
            </a:r>
            <a:r>
              <a:rPr lang="zh-CN" altLang="en-US" dirty="0"/>
              <a:t>如果存在</a:t>
            </a:r>
            <a:r>
              <a:rPr lang="en-US" altLang="zh-CN" i="1" dirty="0" err="1"/>
              <a:t>e</a:t>
            </a:r>
            <a:r>
              <a:rPr lang="en-US" altLang="zh-CN" i="1" baseline="-25000" dirty="0" err="1"/>
              <a:t>l</a:t>
            </a:r>
            <a:r>
              <a:rPr lang="en-US" altLang="zh-CN" i="1" baseline="-25000" dirty="0"/>
              <a:t> </a:t>
            </a:r>
            <a:r>
              <a:rPr lang="en-US" altLang="zh-CN" dirty="0"/>
              <a:t>(</a:t>
            </a:r>
            <a:r>
              <a:rPr lang="zh-CN" altLang="en-US" dirty="0"/>
              <a:t>或</a:t>
            </a:r>
            <a:r>
              <a:rPr lang="en-US" altLang="zh-CN" i="1" dirty="0"/>
              <a:t>e</a:t>
            </a:r>
            <a:r>
              <a:rPr lang="en-US" altLang="zh-CN" i="1" baseline="-25000" dirty="0"/>
              <a:t>r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S</a:t>
            </a:r>
            <a:r>
              <a:rPr lang="zh-CN" altLang="en-US" dirty="0"/>
              <a:t>，使得对任意 </a:t>
            </a:r>
            <a:r>
              <a:rPr lang="en-US" altLang="zh-CN" i="1" dirty="0" err="1"/>
              <a:t>x</a:t>
            </a:r>
            <a:r>
              <a:rPr lang="en-US" altLang="zh-CN" dirty="0" err="1"/>
              <a:t>∈</a:t>
            </a:r>
            <a:r>
              <a:rPr lang="en-US" altLang="zh-CN" i="1" dirty="0" err="1"/>
              <a:t>S</a:t>
            </a:r>
            <a:r>
              <a:rPr lang="en-US" altLang="zh-CN" i="1" dirty="0"/>
              <a:t> </a:t>
            </a:r>
            <a:r>
              <a:rPr lang="zh-CN" altLang="en-US" dirty="0"/>
              <a:t>都有</a:t>
            </a:r>
            <a:r>
              <a:rPr lang="zh-CN" altLang="en-US" i="1" dirty="0"/>
              <a:t> </a:t>
            </a:r>
            <a:r>
              <a:rPr lang="en-US" altLang="zh-CN" i="1" dirty="0" err="1"/>
              <a:t>e</a:t>
            </a:r>
            <a:r>
              <a:rPr lang="en-US" altLang="zh-CN" i="1" baseline="-25000" dirty="0" err="1"/>
              <a:t>l</a:t>
            </a:r>
            <a:r>
              <a:rPr lang="zh-CN" altLang="fr-FR" dirty="0"/>
              <a:t>◦</a:t>
            </a:r>
            <a:r>
              <a:rPr lang="en-US" altLang="zh-CN" i="1" dirty="0"/>
              <a:t>x </a:t>
            </a:r>
            <a:r>
              <a:rPr lang="en-US" altLang="zh-CN" dirty="0"/>
              <a:t>= </a:t>
            </a:r>
            <a:r>
              <a:rPr lang="en-US" altLang="zh-CN" i="1" dirty="0"/>
              <a:t>x </a:t>
            </a:r>
            <a:r>
              <a:rPr lang="en-US" altLang="zh-CN" dirty="0"/>
              <a:t> (</a:t>
            </a:r>
            <a:r>
              <a:rPr lang="zh-CN" altLang="en-US" dirty="0"/>
              <a:t>或 </a:t>
            </a:r>
            <a:r>
              <a:rPr lang="en-US" altLang="zh-CN" i="1" dirty="0"/>
              <a:t>x</a:t>
            </a:r>
            <a:r>
              <a:rPr lang="zh-CN" altLang="fr-FR" dirty="0"/>
              <a:t>◦</a:t>
            </a:r>
            <a:r>
              <a:rPr lang="en-US" altLang="zh-CN" i="1" dirty="0"/>
              <a:t>e</a:t>
            </a:r>
            <a:r>
              <a:rPr lang="en-US" altLang="zh-CN" i="1" baseline="-25000" dirty="0"/>
              <a:t>r</a:t>
            </a:r>
            <a:r>
              <a:rPr lang="en-US" altLang="zh-CN" i="1" dirty="0"/>
              <a:t> </a:t>
            </a:r>
            <a:r>
              <a:rPr lang="en-US" altLang="zh-CN" dirty="0"/>
              <a:t>= </a:t>
            </a:r>
            <a:r>
              <a:rPr lang="en-US" altLang="zh-CN" i="1" dirty="0"/>
              <a:t>x</a:t>
            </a:r>
            <a:r>
              <a:rPr lang="en-US" altLang="zh-CN" dirty="0"/>
              <a:t>)</a:t>
            </a:r>
            <a:r>
              <a:rPr lang="zh-CN" altLang="en-US" dirty="0"/>
              <a:t>，则称</a:t>
            </a:r>
            <a:r>
              <a:rPr lang="en-US" altLang="zh-CN" i="1" dirty="0" err="1"/>
              <a:t>e</a:t>
            </a:r>
            <a:r>
              <a:rPr lang="en-US" altLang="zh-CN" i="1" baseline="-25000" dirty="0" err="1"/>
              <a:t>l</a:t>
            </a:r>
            <a:r>
              <a:rPr lang="en-US" altLang="zh-CN" i="1" baseline="-25000" dirty="0"/>
              <a:t> </a:t>
            </a:r>
            <a:r>
              <a:rPr lang="en-US" altLang="zh-CN" dirty="0"/>
              <a:t>(</a:t>
            </a:r>
            <a:r>
              <a:rPr lang="zh-CN" altLang="en-US" dirty="0"/>
              <a:t>或</a:t>
            </a:r>
            <a:r>
              <a:rPr lang="en-US" altLang="zh-CN" i="1" dirty="0"/>
              <a:t>e</a:t>
            </a:r>
            <a:r>
              <a:rPr lang="en-US" altLang="zh-CN" i="1" baseline="-25000" dirty="0"/>
              <a:t>r</a:t>
            </a:r>
            <a:r>
              <a:rPr lang="en-US" altLang="zh-CN" dirty="0"/>
              <a:t>)</a:t>
            </a:r>
            <a:r>
              <a:rPr lang="zh-CN" altLang="en-US" dirty="0"/>
              <a:t>是</a:t>
            </a:r>
            <a:r>
              <a:rPr lang="en-US" altLang="zh-CN" i="1" dirty="0"/>
              <a:t>S</a:t>
            </a:r>
            <a:r>
              <a:rPr lang="zh-CN" altLang="en-US" dirty="0"/>
              <a:t>中关于</a:t>
            </a:r>
            <a:r>
              <a:rPr lang="zh-CN" altLang="fr-FR" dirty="0"/>
              <a:t>◦</a:t>
            </a:r>
            <a:r>
              <a:rPr lang="zh-CN" altLang="en-US" dirty="0"/>
              <a:t>运算的</a:t>
            </a:r>
            <a:r>
              <a:rPr lang="zh-CN" altLang="en-US" dirty="0">
                <a:solidFill>
                  <a:srgbClr val="A50021"/>
                </a:solidFill>
              </a:rPr>
              <a:t>左</a:t>
            </a:r>
            <a:r>
              <a:rPr lang="en-US" altLang="zh-CN" dirty="0"/>
              <a:t>(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A50021"/>
                </a:solidFill>
              </a:rPr>
              <a:t>右</a:t>
            </a:r>
            <a:r>
              <a:rPr lang="en-US" altLang="zh-CN" dirty="0"/>
              <a:t>)</a:t>
            </a:r>
            <a:r>
              <a:rPr lang="zh-CN" altLang="en-US" dirty="0">
                <a:solidFill>
                  <a:srgbClr val="A50021"/>
                </a:solidFill>
              </a:rPr>
              <a:t>单位元</a:t>
            </a:r>
            <a:r>
              <a:rPr lang="en-US" altLang="zh-CN" dirty="0"/>
              <a:t>.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 </a:t>
            </a:r>
            <a:r>
              <a:rPr lang="zh-CN" altLang="en-US" dirty="0"/>
              <a:t>若</a:t>
            </a:r>
            <a:r>
              <a:rPr lang="en-US" altLang="zh-CN" i="1" dirty="0" err="1"/>
              <a:t>e</a:t>
            </a:r>
            <a:r>
              <a:rPr lang="en-US" altLang="zh-CN" dirty="0" err="1"/>
              <a:t>∈</a:t>
            </a:r>
            <a:r>
              <a:rPr lang="en-US" altLang="zh-CN" i="1" dirty="0" err="1"/>
              <a:t>S</a:t>
            </a:r>
            <a:r>
              <a:rPr lang="zh-CN" altLang="en-US" dirty="0"/>
              <a:t>关于</a:t>
            </a:r>
            <a:r>
              <a:rPr lang="zh-CN" altLang="fr-FR" dirty="0"/>
              <a:t>◦</a:t>
            </a:r>
            <a:r>
              <a:rPr lang="zh-CN" altLang="en-US" dirty="0"/>
              <a:t>运算既是左单位元又是右单位元，则称</a:t>
            </a:r>
            <a:r>
              <a:rPr lang="en-US" altLang="zh-CN" i="1" dirty="0"/>
              <a:t>e</a:t>
            </a:r>
            <a:r>
              <a:rPr lang="zh-CN" altLang="en-US" dirty="0"/>
              <a:t>为</a:t>
            </a:r>
            <a:r>
              <a:rPr lang="en-US" altLang="zh-CN" i="1" dirty="0"/>
              <a:t>S</a:t>
            </a:r>
            <a:r>
              <a:rPr lang="zh-CN" altLang="en-US" dirty="0"/>
              <a:t>上关于</a:t>
            </a:r>
            <a:r>
              <a:rPr lang="zh-CN" altLang="fr-FR" dirty="0"/>
              <a:t>◦</a:t>
            </a:r>
            <a:r>
              <a:rPr lang="zh-CN" altLang="en-US" dirty="0"/>
              <a:t>运算的</a:t>
            </a:r>
            <a:r>
              <a:rPr lang="zh-CN" altLang="en-US" dirty="0">
                <a:solidFill>
                  <a:srgbClr val="A50021"/>
                </a:solidFill>
              </a:rPr>
              <a:t>单位元</a:t>
            </a:r>
            <a:r>
              <a:rPr lang="en-US" altLang="zh-CN" dirty="0"/>
              <a:t>.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 </a:t>
            </a:r>
            <a:r>
              <a:rPr lang="zh-CN" altLang="en-US" dirty="0"/>
              <a:t>单位元也叫做</a:t>
            </a:r>
            <a:r>
              <a:rPr lang="zh-CN" altLang="en-US" dirty="0">
                <a:solidFill>
                  <a:srgbClr val="A50021"/>
                </a:solidFill>
              </a:rPr>
              <a:t>幺元</a:t>
            </a:r>
            <a:r>
              <a:rPr lang="en-US" altLang="zh-CN" dirty="0"/>
              <a:t>.</a:t>
            </a:r>
          </a:p>
        </p:txBody>
      </p:sp>
    </p:spTree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4B5A8B3-B699-42F1-A7DD-6D46BAB96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18" y="3789040"/>
            <a:ext cx="4400346" cy="2291847"/>
          </a:xfrm>
          <a:prstGeom prst="rect">
            <a:avLst/>
          </a:prstGeom>
        </p:spPr>
      </p:pic>
      <p:sp>
        <p:nvSpPr>
          <p:cNvPr id="48130" name="灯片编号占位符 5">
            <a:extLst>
              <a:ext uri="{FF2B5EF4-FFF2-40B4-BE49-F238E27FC236}">
                <a16:creationId xmlns:a16="http://schemas.microsoft.com/office/drawing/2014/main" id="{55D01AAE-F20B-4D8A-9EAC-256E906AF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1D46F97-3B9D-4D62-8DF1-46F63A056109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0D77048C-FF37-4A64-B0D0-F2CA4EC1C6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实例</a:t>
            </a:r>
          </a:p>
        </p:txBody>
      </p:sp>
      <p:sp>
        <p:nvSpPr>
          <p:cNvPr id="418875" name="Line 59">
            <a:extLst>
              <a:ext uri="{FF2B5EF4-FFF2-40B4-BE49-F238E27FC236}">
                <a16:creationId xmlns:a16="http://schemas.microsoft.com/office/drawing/2014/main" id="{1D7FB21E-9D9B-466C-9485-CE581DE74C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3381375"/>
            <a:ext cx="1828800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8876" name="Line 60">
            <a:extLst>
              <a:ext uri="{FF2B5EF4-FFF2-40B4-BE49-F238E27FC236}">
                <a16:creationId xmlns:a16="http://schemas.microsoft.com/office/drawing/2014/main" id="{F6193276-035E-48DF-8769-0A294126BF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600" y="4421188"/>
            <a:ext cx="1828800" cy="15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8877" name="Line 61">
            <a:extLst>
              <a:ext uri="{FF2B5EF4-FFF2-40B4-BE49-F238E27FC236}">
                <a16:creationId xmlns:a16="http://schemas.microsoft.com/office/drawing/2014/main" id="{18B4BA18-C44F-4726-B9C7-890E7C5C87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2390775"/>
            <a:ext cx="1828800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8878" name="Line 62">
            <a:extLst>
              <a:ext uri="{FF2B5EF4-FFF2-40B4-BE49-F238E27FC236}">
                <a16:creationId xmlns:a16="http://schemas.microsoft.com/office/drawing/2014/main" id="{5B426C56-4D98-40A0-8925-9881B561605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7704" y="3555231"/>
            <a:ext cx="1587" cy="3778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8879" name="Text Box 63">
            <a:extLst>
              <a:ext uri="{FF2B5EF4-FFF2-40B4-BE49-F238E27FC236}">
                <a16:creationId xmlns:a16="http://schemas.microsoft.com/office/drawing/2014/main" id="{B2BBE152-288B-417C-ADBF-1CD89CCA7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573588"/>
            <a:ext cx="2362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3200" b="0" i="1" dirty="0">
                <a:latin typeface="宋体" panose="02010600030101010101" pitchFamily="2" charset="-122"/>
                <a:ea typeface="楷体_GB2312" pitchFamily="49" charset="-122"/>
              </a:rPr>
              <a:t>α</a:t>
            </a:r>
            <a:r>
              <a:rPr kumimoji="1" lang="zh-CN" altLang="en-US" sz="3200" b="0" dirty="0">
                <a:ea typeface="楷体_GB2312" pitchFamily="49" charset="-122"/>
              </a:rPr>
              <a:t>为单位元</a:t>
            </a:r>
          </a:p>
        </p:txBody>
      </p:sp>
      <p:sp>
        <p:nvSpPr>
          <p:cNvPr id="418880" name="Text Box 64">
            <a:extLst>
              <a:ext uri="{FF2B5EF4-FFF2-40B4-BE49-F238E27FC236}">
                <a16:creationId xmlns:a16="http://schemas.microsoft.com/office/drawing/2014/main" id="{3FDB2307-13DB-4010-A51D-675F90A64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465388"/>
            <a:ext cx="3429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3200" b="0" i="1">
                <a:latin typeface="宋体" panose="02010600030101010101" pitchFamily="2" charset="-122"/>
                <a:cs typeface="Times New Roman" panose="02020603050405020304" pitchFamily="18" charset="0"/>
              </a:rPr>
              <a:t>β</a:t>
            </a:r>
            <a:r>
              <a:rPr kumimoji="1" lang="zh-CN" altLang="en-US" sz="3200" b="0" i="1">
                <a:latin typeface="宋体" panose="02010600030101010101" pitchFamily="2" charset="-122"/>
              </a:rPr>
              <a:t>、</a:t>
            </a:r>
            <a:r>
              <a:rPr kumimoji="1" lang="zh-CN" altLang="en-US" sz="3200" b="0" i="1">
                <a:latin typeface="宋体" panose="02010600030101010101" pitchFamily="2" charset="-122"/>
                <a:sym typeface="Symbol" panose="05050102010706020507" pitchFamily="18" charset="2"/>
              </a:rPr>
              <a:t></a:t>
            </a:r>
            <a:r>
              <a:rPr kumimoji="1" lang="zh-CN" altLang="en-US" sz="3200" b="0">
                <a:ea typeface="楷体_GB2312" pitchFamily="49" charset="-122"/>
              </a:rPr>
              <a:t>为左单位元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AFFE08-8C4B-4658-905D-723B7D7515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945" y="1172542"/>
            <a:ext cx="4162103" cy="2388066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18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18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88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88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18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18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8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18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79" grpId="0" autoUpdateAnimBg="0"/>
      <p:bldP spid="418880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>
            <a:extLst>
              <a:ext uri="{FF2B5EF4-FFF2-40B4-BE49-F238E27FC236}">
                <a16:creationId xmlns:a16="http://schemas.microsoft.com/office/drawing/2014/main" id="{4C92DA80-5912-43D7-B229-AB897AC1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992EE7A-3FAD-4BAF-B64E-717A598836DA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B5286CA0-8E15-44F3-82C9-1B5FDA26F7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特异元素：零元</a:t>
            </a: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4B2993D1-861D-40E7-9AE3-E6A5A455B6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(2) </a:t>
            </a:r>
            <a:r>
              <a:rPr lang="zh-CN" altLang="en-US"/>
              <a:t>如果存在</a:t>
            </a:r>
            <a:r>
              <a:rPr lang="zh-CN" altLang="en-US" i="1">
                <a:sym typeface="Symbol" panose="05050102010706020507" pitchFamily="18" charset="2"/>
              </a:rPr>
              <a:t></a:t>
            </a:r>
            <a:r>
              <a:rPr lang="zh-CN" altLang="en-US" i="1"/>
              <a:t> </a:t>
            </a:r>
            <a:r>
              <a:rPr lang="en-US" altLang="zh-CN" i="1" baseline="-25000"/>
              <a:t>l </a:t>
            </a:r>
            <a:r>
              <a:rPr lang="en-US" altLang="zh-CN"/>
              <a:t>(</a:t>
            </a:r>
            <a:r>
              <a:rPr lang="zh-CN" altLang="en-US"/>
              <a:t>或</a:t>
            </a:r>
            <a:r>
              <a:rPr lang="zh-CN" altLang="en-US" i="1">
                <a:sym typeface="Symbol" panose="05050102010706020507" pitchFamily="18" charset="2"/>
              </a:rPr>
              <a:t></a:t>
            </a:r>
            <a:r>
              <a:rPr lang="zh-CN" altLang="en-US" i="1"/>
              <a:t> </a:t>
            </a:r>
            <a:r>
              <a:rPr lang="en-US" altLang="zh-CN" i="1" baseline="-25000"/>
              <a:t>r</a:t>
            </a:r>
            <a:r>
              <a:rPr lang="en-US" altLang="zh-CN"/>
              <a:t>)∈</a:t>
            </a:r>
            <a:r>
              <a:rPr lang="en-US" altLang="zh-CN" i="1"/>
              <a:t>S</a:t>
            </a:r>
            <a:r>
              <a:rPr lang="zh-CN" altLang="en-US"/>
              <a:t>，使得对任意 </a:t>
            </a:r>
            <a:r>
              <a:rPr lang="en-US" altLang="zh-CN" i="1"/>
              <a:t>x</a:t>
            </a:r>
            <a:r>
              <a:rPr lang="en-US" altLang="zh-CN"/>
              <a:t>∈</a:t>
            </a:r>
            <a:r>
              <a:rPr lang="en-US" altLang="zh-CN" i="1"/>
              <a:t>S </a:t>
            </a:r>
            <a:r>
              <a:rPr lang="zh-CN" altLang="en-US"/>
              <a:t>都有</a:t>
            </a:r>
            <a:r>
              <a:rPr lang="zh-CN" altLang="en-US" i="1">
                <a:sym typeface="Symbol" panose="05050102010706020507" pitchFamily="18" charset="2"/>
              </a:rPr>
              <a:t></a:t>
            </a:r>
            <a:r>
              <a:rPr lang="zh-CN" altLang="en-US" i="1"/>
              <a:t> </a:t>
            </a:r>
            <a:r>
              <a:rPr lang="en-US" altLang="zh-CN" i="1" baseline="-25000"/>
              <a:t>l </a:t>
            </a:r>
            <a:r>
              <a:rPr lang="zh-CN" altLang="fr-FR"/>
              <a:t>◦</a:t>
            </a:r>
            <a:r>
              <a:rPr lang="en-US" altLang="zh-CN" i="1"/>
              <a:t>x </a:t>
            </a:r>
            <a:r>
              <a:rPr lang="en-US" altLang="zh-CN"/>
              <a:t>= </a:t>
            </a:r>
            <a:r>
              <a:rPr lang="en-US" altLang="zh-CN" i="1">
                <a:sym typeface="Symbol" panose="05050102010706020507" pitchFamily="18" charset="2"/>
              </a:rPr>
              <a:t></a:t>
            </a:r>
            <a:r>
              <a:rPr lang="en-US" altLang="zh-CN" i="1"/>
              <a:t> </a:t>
            </a:r>
            <a:r>
              <a:rPr lang="en-US" altLang="zh-CN" i="1" baseline="-25000"/>
              <a:t>l</a:t>
            </a:r>
            <a:r>
              <a:rPr lang="en-US" altLang="zh-CN" baseline="-25000"/>
              <a:t> </a:t>
            </a:r>
            <a:r>
              <a:rPr lang="en-US" altLang="zh-CN"/>
              <a:t> (</a:t>
            </a:r>
            <a:r>
              <a:rPr lang="zh-CN" altLang="en-US"/>
              <a:t>或 </a:t>
            </a:r>
            <a:r>
              <a:rPr lang="en-US" altLang="zh-CN" i="1"/>
              <a:t>x</a:t>
            </a:r>
            <a:r>
              <a:rPr lang="zh-CN" altLang="fr-FR"/>
              <a:t>◦ </a:t>
            </a:r>
            <a:r>
              <a:rPr lang="en-US" altLang="zh-CN" i="1">
                <a:sym typeface="Symbol" panose="05050102010706020507" pitchFamily="18" charset="2"/>
              </a:rPr>
              <a:t></a:t>
            </a:r>
            <a:r>
              <a:rPr lang="en-US" altLang="zh-CN" i="1"/>
              <a:t> </a:t>
            </a:r>
            <a:r>
              <a:rPr lang="en-US" altLang="zh-CN" i="1" baseline="-25000"/>
              <a:t>r</a:t>
            </a:r>
            <a:r>
              <a:rPr lang="en-US" altLang="zh-CN" i="1"/>
              <a:t> </a:t>
            </a:r>
            <a:r>
              <a:rPr lang="en-US" altLang="zh-CN"/>
              <a:t>= </a:t>
            </a:r>
            <a:r>
              <a:rPr lang="en-US" altLang="zh-CN" i="1">
                <a:sym typeface="Symbol" panose="05050102010706020507" pitchFamily="18" charset="2"/>
              </a:rPr>
              <a:t></a:t>
            </a:r>
            <a:r>
              <a:rPr lang="en-US" altLang="zh-CN" i="1"/>
              <a:t> </a:t>
            </a:r>
            <a:r>
              <a:rPr lang="en-US" altLang="zh-CN" i="1" baseline="-25000"/>
              <a:t>r</a:t>
            </a:r>
            <a:r>
              <a:rPr lang="en-US" altLang="zh-CN"/>
              <a:t>)</a:t>
            </a:r>
            <a:r>
              <a:rPr lang="zh-CN" altLang="en-US"/>
              <a:t>，则称</a:t>
            </a:r>
            <a:r>
              <a:rPr lang="zh-CN" altLang="en-US" i="1">
                <a:sym typeface="Symbol" panose="05050102010706020507" pitchFamily="18" charset="2"/>
              </a:rPr>
              <a:t></a:t>
            </a:r>
            <a:r>
              <a:rPr lang="zh-CN" altLang="en-US" i="1"/>
              <a:t> </a:t>
            </a:r>
            <a:r>
              <a:rPr lang="en-US" altLang="zh-CN" i="1" baseline="-25000"/>
              <a:t>l </a:t>
            </a:r>
            <a:r>
              <a:rPr lang="en-US" altLang="zh-CN"/>
              <a:t>(</a:t>
            </a:r>
            <a:r>
              <a:rPr lang="zh-CN" altLang="en-US"/>
              <a:t>或</a:t>
            </a:r>
            <a:r>
              <a:rPr lang="zh-CN" altLang="en-US" i="1">
                <a:sym typeface="Symbol" panose="05050102010706020507" pitchFamily="18" charset="2"/>
              </a:rPr>
              <a:t></a:t>
            </a:r>
            <a:r>
              <a:rPr lang="zh-CN" altLang="en-US" i="1"/>
              <a:t> </a:t>
            </a:r>
            <a:r>
              <a:rPr lang="en-US" altLang="zh-CN" i="1" baseline="-25000"/>
              <a:t>r</a:t>
            </a:r>
            <a:r>
              <a:rPr lang="en-US" altLang="zh-CN"/>
              <a:t>)</a:t>
            </a:r>
            <a:r>
              <a:rPr lang="zh-CN" altLang="en-US"/>
              <a:t>是</a:t>
            </a:r>
            <a:r>
              <a:rPr lang="en-US" altLang="zh-CN" i="1"/>
              <a:t>S </a:t>
            </a:r>
            <a:r>
              <a:rPr lang="zh-CN" altLang="en-US"/>
              <a:t>中关于</a:t>
            </a:r>
            <a:r>
              <a:rPr lang="zh-CN" altLang="fr-FR"/>
              <a:t>◦</a:t>
            </a:r>
            <a:r>
              <a:rPr lang="zh-CN" altLang="en-US"/>
              <a:t>运算的</a:t>
            </a:r>
            <a:r>
              <a:rPr lang="zh-CN" altLang="en-US">
                <a:solidFill>
                  <a:srgbClr val="A50021"/>
                </a:solidFill>
              </a:rPr>
              <a:t>左</a:t>
            </a:r>
            <a:r>
              <a:rPr lang="en-US" altLang="zh-CN"/>
              <a:t>(</a:t>
            </a:r>
            <a:r>
              <a:rPr lang="zh-CN" altLang="en-US"/>
              <a:t>或</a:t>
            </a:r>
            <a:r>
              <a:rPr lang="zh-CN" altLang="en-US">
                <a:solidFill>
                  <a:srgbClr val="A50021"/>
                </a:solidFill>
              </a:rPr>
              <a:t>右</a:t>
            </a:r>
            <a:r>
              <a:rPr lang="en-US" altLang="zh-CN"/>
              <a:t>)</a:t>
            </a:r>
            <a:r>
              <a:rPr lang="zh-CN" altLang="en-US">
                <a:solidFill>
                  <a:srgbClr val="A50021"/>
                </a:solidFill>
              </a:rPr>
              <a:t>零元</a:t>
            </a:r>
            <a:r>
              <a:rPr lang="en-US" altLang="zh-CN"/>
              <a:t>.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     </a:t>
            </a:r>
            <a:r>
              <a:rPr lang="zh-CN" altLang="en-US"/>
              <a:t>若</a:t>
            </a:r>
            <a:r>
              <a:rPr lang="zh-CN" altLang="en-US" i="1">
                <a:sym typeface="Symbol" panose="05050102010706020507" pitchFamily="18" charset="2"/>
              </a:rPr>
              <a:t></a:t>
            </a:r>
            <a:r>
              <a:rPr lang="zh-CN" altLang="en-US" i="1"/>
              <a:t> </a:t>
            </a:r>
            <a:r>
              <a:rPr lang="zh-CN" altLang="en-US"/>
              <a:t>∈</a:t>
            </a:r>
            <a:r>
              <a:rPr lang="en-US" altLang="zh-CN" i="1"/>
              <a:t>S </a:t>
            </a:r>
            <a:r>
              <a:rPr lang="zh-CN" altLang="en-US"/>
              <a:t>关于</a:t>
            </a:r>
            <a:r>
              <a:rPr lang="zh-CN" altLang="fr-FR"/>
              <a:t>◦</a:t>
            </a:r>
            <a:r>
              <a:rPr lang="zh-CN" altLang="en-US"/>
              <a:t>运算既是左零元又是右零元，则称</a:t>
            </a:r>
            <a:r>
              <a:rPr lang="zh-CN" altLang="en-US" i="1">
                <a:sym typeface="Symbol" panose="05050102010706020507" pitchFamily="18" charset="2"/>
              </a:rPr>
              <a:t></a:t>
            </a:r>
            <a:r>
              <a:rPr lang="zh-CN" altLang="en-US"/>
              <a:t>为</a:t>
            </a:r>
            <a:r>
              <a:rPr lang="en-US" altLang="zh-CN" i="1"/>
              <a:t>S</a:t>
            </a:r>
            <a:r>
              <a:rPr lang="zh-CN" altLang="en-US"/>
              <a:t>上关于运算</a:t>
            </a:r>
            <a:r>
              <a:rPr lang="zh-CN" altLang="fr-FR"/>
              <a:t>◦</a:t>
            </a:r>
            <a:r>
              <a:rPr lang="zh-CN" altLang="en-US"/>
              <a:t>的</a:t>
            </a:r>
            <a:r>
              <a:rPr lang="zh-CN" altLang="en-US">
                <a:solidFill>
                  <a:srgbClr val="A50021"/>
                </a:solidFill>
              </a:rPr>
              <a:t>零元</a:t>
            </a:r>
            <a:r>
              <a:rPr lang="en-US" altLang="zh-CN"/>
              <a:t>.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3">
            <a:extLst>
              <a:ext uri="{FF2B5EF4-FFF2-40B4-BE49-F238E27FC236}">
                <a16:creationId xmlns:a16="http://schemas.microsoft.com/office/drawing/2014/main" id="{AD40AE32-21FB-476C-9CA9-BF5E7507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9DADE99-400B-41E3-9835-0C0978A1E84C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419880" name="Line 40">
            <a:extLst>
              <a:ext uri="{FF2B5EF4-FFF2-40B4-BE49-F238E27FC236}">
                <a16:creationId xmlns:a16="http://schemas.microsoft.com/office/drawing/2014/main" id="{00EFC9D3-63E4-4F86-8BB5-91A1964357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2800" y="4310063"/>
            <a:ext cx="1057275" cy="15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881" name="Line 41">
            <a:extLst>
              <a:ext uri="{FF2B5EF4-FFF2-40B4-BE49-F238E27FC236}">
                <a16:creationId xmlns:a16="http://schemas.microsoft.com/office/drawing/2014/main" id="{DCDED34E-0F1C-49FF-A701-003C0290BD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2800" y="3548063"/>
            <a:ext cx="1057275" cy="15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882" name="Text Box 42">
            <a:extLst>
              <a:ext uri="{FF2B5EF4-FFF2-40B4-BE49-F238E27FC236}">
                <a16:creationId xmlns:a16="http://schemas.microsoft.com/office/drawing/2014/main" id="{26C7D82C-FD33-4E2F-B0F2-C1887CC55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2428875"/>
            <a:ext cx="1981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3200" b="0" i="1" dirty="0">
                <a:latin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3200" b="0" i="1" baseline="-25000" dirty="0"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3200" b="0" i="1" dirty="0">
                <a:latin typeface="宋体" panose="02010600030101010101" pitchFamily="2" charset="-122"/>
                <a:cs typeface="Times New Roman" panose="02020603050405020304" pitchFamily="18" charset="0"/>
              </a:rPr>
              <a:t> f</a:t>
            </a:r>
            <a:r>
              <a:rPr kumimoji="1" lang="en-US" altLang="zh-CN" sz="3200" b="0" i="1" baseline="-25000" dirty="0">
                <a:latin typeface="宋体" panose="02010600030101010101" pitchFamily="2" charset="-122"/>
                <a:cs typeface="Times New Roman" panose="02020603050405020304" pitchFamily="18" charset="0"/>
              </a:rPr>
              <a:t>3 </a:t>
            </a:r>
            <a:r>
              <a:rPr kumimoji="1" lang="zh-CN" altLang="en-US" sz="3200" b="0" dirty="0">
                <a:ea typeface="楷体_GB2312" pitchFamily="49" charset="-122"/>
              </a:rPr>
              <a:t>为左零元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B7639B2-F0EC-40DA-BB9D-7CA77AB0B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333" y="1719263"/>
            <a:ext cx="5829300" cy="3657600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89E35C08-A709-4E39-9F2E-71D8A37981B8}"/>
              </a:ext>
            </a:extLst>
          </p:cNvPr>
          <p:cNvSpPr txBox="1">
            <a:spLocks noChangeArrowheads="1"/>
          </p:cNvSpPr>
          <p:nvPr/>
        </p:nvSpPr>
        <p:spPr>
          <a:xfrm>
            <a:off x="574675" y="304800"/>
            <a:ext cx="8001000" cy="74771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kern="0"/>
              <a:t>实例</a:t>
            </a:r>
            <a:endParaRPr lang="zh-CN" altLang="en-US" kern="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19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1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9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9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2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>
            <a:extLst>
              <a:ext uri="{FF2B5EF4-FFF2-40B4-BE49-F238E27FC236}">
                <a16:creationId xmlns:a16="http://schemas.microsoft.com/office/drawing/2014/main" id="{78E6F02A-C50D-4ABC-A10E-09852C9FE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AA126F2-7A16-46CA-98D4-9B358A050A8E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5D8A219A-6E35-409D-B941-B2A4F88DC7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可逆元素和逆元</a:t>
            </a: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EF7400E5-8EBB-4194-A3EA-17014644B1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(3) </a:t>
            </a:r>
            <a:r>
              <a:rPr lang="zh-CN" altLang="en-US"/>
              <a:t>设</a:t>
            </a:r>
            <a:r>
              <a:rPr lang="zh-CN" altLang="fr-FR"/>
              <a:t>◦</a:t>
            </a:r>
            <a:r>
              <a:rPr lang="zh-CN" altLang="en-US"/>
              <a:t>为</a:t>
            </a:r>
            <a:r>
              <a:rPr lang="en-US" altLang="zh-CN" i="1"/>
              <a:t>S</a:t>
            </a:r>
            <a:r>
              <a:rPr lang="zh-CN" altLang="en-US"/>
              <a:t>上的二元运算</a:t>
            </a:r>
            <a:r>
              <a:rPr lang="en-US" altLang="zh-CN" sz="3400"/>
              <a:t>, </a:t>
            </a:r>
            <a:r>
              <a:rPr lang="zh-CN" altLang="en-US"/>
              <a:t>令</a:t>
            </a:r>
            <a:r>
              <a:rPr lang="en-US" altLang="zh-CN" i="1"/>
              <a:t>e</a:t>
            </a:r>
            <a:r>
              <a:rPr lang="zh-CN" altLang="en-US"/>
              <a:t>为</a:t>
            </a:r>
            <a:r>
              <a:rPr lang="en-US" altLang="zh-CN" i="1"/>
              <a:t>S</a:t>
            </a:r>
            <a:r>
              <a:rPr lang="zh-CN" altLang="en-US"/>
              <a:t>中关于运算</a:t>
            </a:r>
            <a:r>
              <a:rPr lang="zh-CN" altLang="en-US">
                <a:sym typeface="Symbol" panose="05050102010706020507" pitchFamily="18" charset="2"/>
              </a:rPr>
              <a:t></a:t>
            </a:r>
            <a:r>
              <a:rPr lang="zh-CN" altLang="en-US"/>
              <a:t>的单位元</a:t>
            </a:r>
            <a:r>
              <a:rPr lang="en-US" altLang="zh-CN"/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     </a:t>
            </a:r>
            <a:r>
              <a:rPr lang="zh-CN" altLang="en-US"/>
              <a:t>对于</a:t>
            </a:r>
            <a:r>
              <a:rPr lang="en-US" altLang="zh-CN" i="1"/>
              <a:t>x</a:t>
            </a:r>
            <a:r>
              <a:rPr lang="en-US" altLang="zh-CN"/>
              <a:t>∈</a:t>
            </a:r>
            <a:r>
              <a:rPr lang="en-US" altLang="zh-CN" i="1"/>
              <a:t>S</a:t>
            </a:r>
            <a:r>
              <a:rPr lang="zh-CN" altLang="en-US"/>
              <a:t>，如果存在</a:t>
            </a:r>
            <a:r>
              <a:rPr lang="en-US" altLang="zh-CN" i="1"/>
              <a:t>y</a:t>
            </a:r>
            <a:r>
              <a:rPr lang="en-US" altLang="zh-CN" i="1" baseline="-25000"/>
              <a:t>l </a:t>
            </a:r>
            <a:r>
              <a:rPr lang="en-US" altLang="zh-CN"/>
              <a:t>(</a:t>
            </a:r>
            <a:r>
              <a:rPr lang="zh-CN" altLang="en-US"/>
              <a:t>或</a:t>
            </a:r>
            <a:r>
              <a:rPr lang="en-US" altLang="zh-CN" i="1"/>
              <a:t>y</a:t>
            </a:r>
            <a:r>
              <a:rPr lang="en-US" altLang="zh-CN" i="1" baseline="-25000"/>
              <a:t>r</a:t>
            </a:r>
            <a:r>
              <a:rPr lang="en-US" altLang="zh-CN"/>
              <a:t>)∈</a:t>
            </a:r>
            <a:r>
              <a:rPr lang="en-US" altLang="zh-CN" i="1"/>
              <a:t>S</a:t>
            </a:r>
            <a:r>
              <a:rPr lang="zh-CN" altLang="en-US"/>
              <a:t>使得</a:t>
            </a:r>
            <a:endParaRPr lang="zh-CN" altLang="en-US" i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i="1"/>
              <a:t>                             </a:t>
            </a:r>
            <a:r>
              <a:rPr lang="en-US" altLang="zh-CN" i="1"/>
              <a:t>y</a:t>
            </a:r>
            <a:r>
              <a:rPr lang="en-US" altLang="zh-CN" i="1" baseline="-25000"/>
              <a:t>l</a:t>
            </a:r>
            <a:r>
              <a:rPr lang="zh-CN" altLang="fr-FR"/>
              <a:t>◦</a:t>
            </a:r>
            <a:r>
              <a:rPr lang="en-US" altLang="zh-CN" i="1"/>
              <a:t>x</a:t>
            </a:r>
            <a:r>
              <a:rPr lang="en-US" altLang="zh-CN"/>
              <a:t>=</a:t>
            </a:r>
            <a:r>
              <a:rPr lang="en-US" altLang="zh-CN" i="1"/>
              <a:t>e</a:t>
            </a:r>
            <a:r>
              <a:rPr lang="zh-CN" altLang="en-US"/>
              <a:t>（或</a:t>
            </a:r>
            <a:r>
              <a:rPr lang="en-US" altLang="zh-CN" i="1"/>
              <a:t>x</a:t>
            </a:r>
            <a:r>
              <a:rPr lang="zh-CN" altLang="fr-FR"/>
              <a:t>◦</a:t>
            </a:r>
            <a:r>
              <a:rPr lang="en-US" altLang="zh-CN" i="1"/>
              <a:t>y</a:t>
            </a:r>
            <a:r>
              <a:rPr lang="en-US" altLang="zh-CN" i="1" baseline="-25000"/>
              <a:t>r</a:t>
            </a:r>
            <a:r>
              <a:rPr lang="en-US" altLang="zh-CN"/>
              <a:t>=</a:t>
            </a:r>
            <a:r>
              <a:rPr lang="en-US" altLang="zh-CN" i="1"/>
              <a:t>e</a:t>
            </a:r>
            <a:r>
              <a:rPr lang="zh-CN" altLang="en-US"/>
              <a:t>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    则称</a:t>
            </a:r>
            <a:r>
              <a:rPr lang="en-US" altLang="zh-CN" i="1"/>
              <a:t>y</a:t>
            </a:r>
            <a:r>
              <a:rPr lang="en-US" altLang="zh-CN" i="1" baseline="-25000"/>
              <a:t>l </a:t>
            </a:r>
            <a:r>
              <a:rPr lang="en-US" altLang="zh-CN"/>
              <a:t>(</a:t>
            </a:r>
            <a:r>
              <a:rPr lang="zh-CN" altLang="en-US"/>
              <a:t>或 </a:t>
            </a:r>
            <a:r>
              <a:rPr lang="en-US" altLang="zh-CN" i="1"/>
              <a:t>y</a:t>
            </a:r>
            <a:r>
              <a:rPr lang="en-US" altLang="zh-CN" i="1" baseline="-25000"/>
              <a:t>r</a:t>
            </a:r>
            <a:r>
              <a:rPr lang="en-US" altLang="zh-CN"/>
              <a:t>)</a:t>
            </a:r>
            <a:r>
              <a:rPr lang="zh-CN" altLang="en-US"/>
              <a:t>是</a:t>
            </a:r>
            <a:r>
              <a:rPr lang="en-US" altLang="zh-CN" i="1"/>
              <a:t>x</a:t>
            </a:r>
            <a:r>
              <a:rPr lang="zh-CN" altLang="en-US"/>
              <a:t>的</a:t>
            </a:r>
            <a:r>
              <a:rPr lang="zh-CN" altLang="en-US">
                <a:solidFill>
                  <a:srgbClr val="A50021"/>
                </a:solidFill>
              </a:rPr>
              <a:t>左逆元</a:t>
            </a:r>
            <a:r>
              <a:rPr lang="zh-CN" altLang="en-US"/>
              <a:t>（或</a:t>
            </a:r>
            <a:r>
              <a:rPr lang="zh-CN" altLang="en-US">
                <a:solidFill>
                  <a:srgbClr val="A50021"/>
                </a:solidFill>
              </a:rPr>
              <a:t>右逆元</a:t>
            </a:r>
            <a:r>
              <a:rPr lang="zh-CN" altLang="en-US"/>
              <a:t>）</a:t>
            </a:r>
            <a:r>
              <a:rPr lang="en-US" altLang="zh-CN"/>
              <a:t>.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    </a:t>
            </a:r>
            <a:r>
              <a:rPr lang="zh-CN" altLang="en-US"/>
              <a:t>关于</a:t>
            </a:r>
            <a:r>
              <a:rPr lang="zh-CN" altLang="fr-FR"/>
              <a:t>◦</a:t>
            </a:r>
            <a:r>
              <a:rPr lang="zh-CN" altLang="en-US"/>
              <a:t>运算，若</a:t>
            </a:r>
            <a:r>
              <a:rPr lang="en-US" altLang="zh-CN" i="1"/>
              <a:t>y</a:t>
            </a:r>
            <a:r>
              <a:rPr lang="en-US" altLang="zh-CN"/>
              <a:t>∈</a:t>
            </a:r>
            <a:r>
              <a:rPr lang="en-US" altLang="zh-CN" i="1"/>
              <a:t>S </a:t>
            </a:r>
            <a:r>
              <a:rPr lang="zh-CN" altLang="en-US"/>
              <a:t>既是 </a:t>
            </a:r>
            <a:r>
              <a:rPr lang="en-US" altLang="zh-CN" i="1"/>
              <a:t>x </a:t>
            </a:r>
            <a:r>
              <a:rPr lang="zh-CN" altLang="en-US"/>
              <a:t>的左逆元又是 </a:t>
            </a:r>
            <a:r>
              <a:rPr lang="en-US" altLang="zh-CN" i="1"/>
              <a:t>x </a:t>
            </a:r>
            <a:r>
              <a:rPr lang="zh-CN" altLang="en-US"/>
              <a:t>的右逆元，则称</a:t>
            </a:r>
            <a:r>
              <a:rPr lang="en-US" altLang="zh-CN" i="1"/>
              <a:t>y</a:t>
            </a:r>
            <a:r>
              <a:rPr lang="zh-CN" altLang="en-US"/>
              <a:t>为</a:t>
            </a:r>
            <a:r>
              <a:rPr lang="en-US" altLang="zh-CN" i="1"/>
              <a:t>x</a:t>
            </a:r>
            <a:r>
              <a:rPr lang="zh-CN" altLang="en-US"/>
              <a:t>的</a:t>
            </a:r>
            <a:r>
              <a:rPr lang="zh-CN" altLang="en-US">
                <a:solidFill>
                  <a:srgbClr val="A50021"/>
                </a:solidFill>
              </a:rPr>
              <a:t>逆元</a:t>
            </a:r>
            <a:r>
              <a:rPr lang="en-US" altLang="zh-CN"/>
              <a:t>.  </a:t>
            </a:r>
            <a:r>
              <a:rPr lang="zh-CN" altLang="en-US"/>
              <a:t>如果 </a:t>
            </a:r>
            <a:r>
              <a:rPr lang="en-US" altLang="zh-CN" i="1"/>
              <a:t>x </a:t>
            </a:r>
            <a:r>
              <a:rPr lang="zh-CN" altLang="en-US"/>
              <a:t>的逆元存在，就称 </a:t>
            </a:r>
            <a:r>
              <a:rPr lang="en-US" altLang="zh-CN" i="1"/>
              <a:t>x </a:t>
            </a:r>
            <a:r>
              <a:rPr lang="zh-CN" altLang="en-US"/>
              <a:t>是</a:t>
            </a:r>
            <a:r>
              <a:rPr lang="zh-CN" altLang="en-US">
                <a:solidFill>
                  <a:srgbClr val="A50021"/>
                </a:solidFill>
              </a:rPr>
              <a:t>可逆的，</a:t>
            </a:r>
            <a:r>
              <a:rPr lang="zh-CN" altLang="en-US"/>
              <a:t>逆元记作</a:t>
            </a:r>
            <a:r>
              <a:rPr lang="en-US" altLang="zh-CN" i="1">
                <a:solidFill>
                  <a:srgbClr val="A50021"/>
                </a:solidFill>
              </a:rPr>
              <a:t>x</a:t>
            </a:r>
            <a:r>
              <a:rPr lang="en-US" altLang="zh-CN" baseline="30000">
                <a:solidFill>
                  <a:srgbClr val="A50021"/>
                </a:solidFill>
              </a:rPr>
              <a:t>-1</a:t>
            </a:r>
            <a:r>
              <a:rPr lang="en-US" altLang="zh-CN"/>
              <a:t>.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>
            <a:extLst>
              <a:ext uri="{FF2B5EF4-FFF2-40B4-BE49-F238E27FC236}">
                <a16:creationId xmlns:a16="http://schemas.microsoft.com/office/drawing/2014/main" id="{94713638-8329-44B8-B377-1B603DAFC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CC005C6-BCEF-48D0-92B2-266A8D283BE6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A1027203-8B0C-4207-9490-8A9181CEF7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实例</a:t>
            </a:r>
          </a:p>
        </p:txBody>
      </p:sp>
      <p:graphicFrame>
        <p:nvGraphicFramePr>
          <p:cNvPr id="276565" name="Group 85">
            <a:extLst>
              <a:ext uri="{FF2B5EF4-FFF2-40B4-BE49-F238E27FC236}">
                <a16:creationId xmlns:a16="http://schemas.microsoft.com/office/drawing/2014/main" id="{D3C5F7ED-69D7-4947-B174-87F8BE2FB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706113"/>
              </p:ext>
            </p:extLst>
          </p:nvPr>
        </p:nvGraphicFramePr>
        <p:xfrm>
          <a:off x="165100" y="1412875"/>
          <a:ext cx="8893175" cy="3762376"/>
        </p:xfrm>
        <a:graphic>
          <a:graphicData uri="http://schemas.openxmlformats.org/drawingml/2006/table">
            <a:tbl>
              <a:tblPr/>
              <a:tblGrid>
                <a:gridCol w="1310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9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85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828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2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集合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运算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单位元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零元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逆元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42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Z,Q,R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Q,R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普通加法普通乘法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49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{0, 1}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合取</a:t>
                      </a:r>
                      <a:r>
                        <a:rPr kumimoji="0" lang="zh-CN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∧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析取</a:t>
                      </a:r>
                      <a:r>
                        <a:rPr kumimoji="0" lang="zh-CN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∨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49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并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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交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60">
            <a:extLst>
              <a:ext uri="{FF2B5EF4-FFF2-40B4-BE49-F238E27FC236}">
                <a16:creationId xmlns:a16="http://schemas.microsoft.com/office/drawing/2014/main" id="{6E0A0B53-AFB5-4220-A8BA-381D94A97E75}"/>
              </a:ext>
            </a:extLst>
          </p:cNvPr>
          <p:cNvGrpSpPr>
            <a:grpSpLocks/>
          </p:cNvGrpSpPr>
          <p:nvPr/>
        </p:nvGrpSpPr>
        <p:grpSpPr bwMode="auto">
          <a:xfrm>
            <a:off x="3851275" y="1989138"/>
            <a:ext cx="4546600" cy="519112"/>
            <a:chOff x="2426" y="1253"/>
            <a:chExt cx="2864" cy="327"/>
          </a:xfrm>
        </p:grpSpPr>
        <p:sp>
          <p:nvSpPr>
            <p:cNvPr id="52281" name="Rectangle 55">
              <a:extLst>
                <a:ext uri="{FF2B5EF4-FFF2-40B4-BE49-F238E27FC236}">
                  <a16:creationId xmlns:a16="http://schemas.microsoft.com/office/drawing/2014/main" id="{17B7B89D-0995-4B94-95FE-64ED8E609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1253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52282" name="Rectangle 57">
              <a:extLst>
                <a:ext uri="{FF2B5EF4-FFF2-40B4-BE49-F238E27FC236}">
                  <a16:creationId xmlns:a16="http://schemas.microsoft.com/office/drawing/2014/main" id="{D77D771F-AD2A-45F6-85DD-D3E69DBED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1253"/>
              <a:ext cx="3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chemeClr val="accent2"/>
                  </a:solidFill>
                </a:rPr>
                <a:t>无</a:t>
              </a:r>
            </a:p>
          </p:txBody>
        </p:sp>
        <p:sp>
          <p:nvSpPr>
            <p:cNvPr id="52283" name="Rectangle 59">
              <a:extLst>
                <a:ext uri="{FF2B5EF4-FFF2-40B4-BE49-F238E27FC236}">
                  <a16:creationId xmlns:a16="http://schemas.microsoft.com/office/drawing/2014/main" id="{1AB301A7-3766-4FC2-96CA-16B155290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1253"/>
              <a:ext cx="91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chemeClr val="accent2"/>
                  </a:solidFill>
                </a:rPr>
                <a:t>x</a:t>
              </a:r>
              <a:r>
                <a:rPr lang="zh-CN" altLang="en-US" sz="2800">
                  <a:solidFill>
                    <a:schemeClr val="accent2"/>
                  </a:solidFill>
                </a:rPr>
                <a:t>逆元</a:t>
              </a:r>
              <a:r>
                <a:rPr lang="zh-CN" altLang="en-US" sz="2800">
                  <a:solidFill>
                    <a:schemeClr val="accent2"/>
                  </a:solidFill>
                  <a:sym typeface="Symbol" panose="05050102010706020507" pitchFamily="18" charset="2"/>
                </a:rPr>
                <a:t></a:t>
              </a:r>
              <a:r>
                <a:rPr lang="en-US" altLang="zh-CN" sz="2800" i="1">
                  <a:solidFill>
                    <a:schemeClr val="accent2"/>
                  </a:solidFill>
                </a:rPr>
                <a:t>x</a:t>
              </a:r>
            </a:p>
          </p:txBody>
        </p:sp>
      </p:grpSp>
      <p:grpSp>
        <p:nvGrpSpPr>
          <p:cNvPr id="3" name="Group 84">
            <a:extLst>
              <a:ext uri="{FF2B5EF4-FFF2-40B4-BE49-F238E27FC236}">
                <a16:creationId xmlns:a16="http://schemas.microsoft.com/office/drawing/2014/main" id="{BDFE6F3D-0EAC-4FCC-8EDF-7F427CE6C347}"/>
              </a:ext>
            </a:extLst>
          </p:cNvPr>
          <p:cNvGrpSpPr>
            <a:grpSpLocks/>
          </p:cNvGrpSpPr>
          <p:nvPr/>
        </p:nvGrpSpPr>
        <p:grpSpPr bwMode="auto">
          <a:xfrm>
            <a:off x="3851275" y="2405063"/>
            <a:ext cx="4575175" cy="952500"/>
            <a:chOff x="2426" y="1515"/>
            <a:chExt cx="2882" cy="600"/>
          </a:xfrm>
        </p:grpSpPr>
        <p:sp>
          <p:nvSpPr>
            <p:cNvPr id="52278" name="Rectangle 62">
              <a:extLst>
                <a:ext uri="{FF2B5EF4-FFF2-40B4-BE49-F238E27FC236}">
                  <a16:creationId xmlns:a16="http://schemas.microsoft.com/office/drawing/2014/main" id="{73759224-0EC8-47DD-A66A-AA3880CD7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1515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52279" name="Rectangle 63">
              <a:extLst>
                <a:ext uri="{FF2B5EF4-FFF2-40B4-BE49-F238E27FC236}">
                  <a16:creationId xmlns:a16="http://schemas.microsoft.com/office/drawing/2014/main" id="{2BE0A08C-1379-42E6-874E-F27DB31E28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4" y="152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52280" name="Rectangle 64">
              <a:extLst>
                <a:ext uri="{FF2B5EF4-FFF2-40B4-BE49-F238E27FC236}">
                  <a16:creationId xmlns:a16="http://schemas.microsoft.com/office/drawing/2014/main" id="{2DFB4958-5AAC-4F41-9BA1-B0BB112F4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9" y="1519"/>
              <a:ext cx="949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chemeClr val="accent2"/>
                  </a:solidFill>
                  <a:sym typeface="Symbol" panose="05050102010706020507" pitchFamily="18" charset="2"/>
                </a:rPr>
                <a:t>x</a:t>
              </a:r>
              <a:r>
                <a:rPr lang="zh-CN" altLang="en-US" sz="2800">
                  <a:solidFill>
                    <a:schemeClr val="accent2"/>
                  </a:solidFill>
                  <a:sym typeface="Symbol" panose="05050102010706020507" pitchFamily="18" charset="2"/>
                </a:rPr>
                <a:t>逆元</a:t>
              </a:r>
              <a:r>
                <a:rPr lang="en-US" altLang="zh-CN" sz="2800" i="1">
                  <a:solidFill>
                    <a:schemeClr val="accent2"/>
                  </a:solidFill>
                  <a:sym typeface="Symbol" panose="05050102010706020507" pitchFamily="18" charset="2"/>
                </a:rPr>
                <a:t>x</a:t>
              </a:r>
              <a:r>
                <a:rPr lang="en-US" altLang="zh-CN" sz="2800" baseline="30000">
                  <a:solidFill>
                    <a:schemeClr val="accent2"/>
                  </a:solidFill>
                  <a:sym typeface="Symbol" panose="05050102010706020507" pitchFamily="18" charset="2"/>
                </a:rPr>
                <a:t></a:t>
              </a:r>
              <a:r>
                <a:rPr lang="en-US" altLang="zh-CN" sz="2800" baseline="30000">
                  <a:solidFill>
                    <a:schemeClr val="accent2"/>
                  </a:solidFill>
                </a:rPr>
                <a:t>1</a:t>
              </a:r>
              <a:endParaRPr lang="en-US" altLang="zh-CN" sz="2800">
                <a:solidFill>
                  <a:schemeClr val="accent2"/>
                </a:solidFill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accent2"/>
                  </a:solidFill>
                  <a:sym typeface="Symbol" panose="05050102010706020507" pitchFamily="18" charset="2"/>
                </a:rPr>
                <a:t>(</a:t>
              </a:r>
              <a:r>
                <a:rPr lang="en-US" altLang="zh-CN" sz="2800" i="1">
                  <a:solidFill>
                    <a:schemeClr val="accent2"/>
                  </a:solidFill>
                  <a:sym typeface="Symbol" panose="05050102010706020507" pitchFamily="18" charset="2"/>
                </a:rPr>
                <a:t>x</a:t>
              </a:r>
              <a:r>
                <a:rPr lang="en-US" altLang="zh-CN" sz="2600" i="1">
                  <a:solidFill>
                    <a:schemeClr val="accent2"/>
                  </a:solidFill>
                  <a:sym typeface="Symbol" panose="05050102010706020507" pitchFamily="18" charset="2"/>
                </a:rPr>
                <a:t>≠</a:t>
              </a:r>
              <a:r>
                <a:rPr lang="en-US" altLang="zh-CN" sz="2600">
                  <a:solidFill>
                    <a:schemeClr val="accent2"/>
                  </a:solidFill>
                  <a:sym typeface="Symbol" panose="05050102010706020507" pitchFamily="18" charset="2"/>
                </a:rPr>
                <a:t>0</a:t>
              </a:r>
              <a:r>
                <a:rPr lang="en-US" altLang="zh-CN" sz="2800">
                  <a:solidFill>
                    <a:schemeClr val="accent2"/>
                  </a:solidFill>
                </a:rPr>
                <a:t>)</a:t>
              </a:r>
            </a:p>
          </p:txBody>
        </p:sp>
      </p:grpSp>
      <p:grpSp>
        <p:nvGrpSpPr>
          <p:cNvPr id="4" name="Group 87">
            <a:extLst>
              <a:ext uri="{FF2B5EF4-FFF2-40B4-BE49-F238E27FC236}">
                <a16:creationId xmlns:a16="http://schemas.microsoft.com/office/drawing/2014/main" id="{62165A23-E637-4F6E-8D13-DA6B2A973C0F}"/>
              </a:ext>
            </a:extLst>
          </p:cNvPr>
          <p:cNvGrpSpPr>
            <a:grpSpLocks/>
          </p:cNvGrpSpPr>
          <p:nvPr/>
        </p:nvGrpSpPr>
        <p:grpSpPr bwMode="auto">
          <a:xfrm>
            <a:off x="3851275" y="3248025"/>
            <a:ext cx="5041900" cy="541338"/>
            <a:chOff x="2426" y="2046"/>
            <a:chExt cx="3176" cy="341"/>
          </a:xfrm>
        </p:grpSpPr>
        <p:sp>
          <p:nvSpPr>
            <p:cNvPr id="52275" name="Rectangle 68">
              <a:extLst>
                <a:ext uri="{FF2B5EF4-FFF2-40B4-BE49-F238E27FC236}">
                  <a16:creationId xmlns:a16="http://schemas.microsoft.com/office/drawing/2014/main" id="{E6967BDA-D1FE-4E09-B323-708F29420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204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52276" name="Rectangle 69">
              <a:extLst>
                <a:ext uri="{FF2B5EF4-FFF2-40B4-BE49-F238E27FC236}">
                  <a16:creationId xmlns:a16="http://schemas.microsoft.com/office/drawing/2014/main" id="{2A33A692-A51F-478E-AE9E-B6D2A7CF1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206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52277" name="Rectangle 70">
              <a:extLst>
                <a:ext uri="{FF2B5EF4-FFF2-40B4-BE49-F238E27FC236}">
                  <a16:creationId xmlns:a16="http://schemas.microsoft.com/office/drawing/2014/main" id="{B8EE4F2D-0D2A-4FEE-B523-F638CB311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2050"/>
              <a:ext cx="140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accent2"/>
                  </a:solidFill>
                </a:rPr>
                <a:t>1</a:t>
              </a:r>
              <a:r>
                <a:rPr lang="zh-CN" altLang="en-US" sz="2800">
                  <a:solidFill>
                    <a:schemeClr val="accent2"/>
                  </a:solidFill>
                </a:rPr>
                <a:t>的逆元是</a:t>
              </a:r>
              <a:r>
                <a:rPr lang="en-US" altLang="zh-CN" sz="2800">
                  <a:solidFill>
                    <a:schemeClr val="accent2"/>
                  </a:solidFill>
                </a:rPr>
                <a:t>1</a:t>
              </a:r>
            </a:p>
          </p:txBody>
        </p:sp>
      </p:grpSp>
      <p:grpSp>
        <p:nvGrpSpPr>
          <p:cNvPr id="5" name="Group 88">
            <a:extLst>
              <a:ext uri="{FF2B5EF4-FFF2-40B4-BE49-F238E27FC236}">
                <a16:creationId xmlns:a16="http://schemas.microsoft.com/office/drawing/2014/main" id="{24BBB152-5562-46C4-B55A-B93DD639F31C}"/>
              </a:ext>
            </a:extLst>
          </p:cNvPr>
          <p:cNvGrpSpPr>
            <a:grpSpLocks/>
          </p:cNvGrpSpPr>
          <p:nvPr/>
        </p:nvGrpSpPr>
        <p:grpSpPr bwMode="auto">
          <a:xfrm>
            <a:off x="3851275" y="3679825"/>
            <a:ext cx="5041900" cy="541338"/>
            <a:chOff x="2426" y="2318"/>
            <a:chExt cx="3176" cy="341"/>
          </a:xfrm>
        </p:grpSpPr>
        <p:sp>
          <p:nvSpPr>
            <p:cNvPr id="52272" name="Rectangle 72">
              <a:extLst>
                <a:ext uri="{FF2B5EF4-FFF2-40B4-BE49-F238E27FC236}">
                  <a16:creationId xmlns:a16="http://schemas.microsoft.com/office/drawing/2014/main" id="{2CFB023F-DBA2-476D-8D86-8C8E9F6AA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231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52273" name="Rectangle 73">
              <a:extLst>
                <a:ext uri="{FF2B5EF4-FFF2-40B4-BE49-F238E27FC236}">
                  <a16:creationId xmlns:a16="http://schemas.microsoft.com/office/drawing/2014/main" id="{884B9DC2-7494-4599-89A4-F9B79F63C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233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52274" name="Rectangle 74">
              <a:extLst>
                <a:ext uri="{FF2B5EF4-FFF2-40B4-BE49-F238E27FC236}">
                  <a16:creationId xmlns:a16="http://schemas.microsoft.com/office/drawing/2014/main" id="{D080AF3B-43E8-4F3C-99EF-758F80627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2322"/>
              <a:ext cx="140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accent2"/>
                  </a:solidFill>
                </a:rPr>
                <a:t>0</a:t>
              </a:r>
              <a:r>
                <a:rPr lang="zh-CN" altLang="en-US" sz="2800">
                  <a:solidFill>
                    <a:schemeClr val="accent2"/>
                  </a:solidFill>
                </a:rPr>
                <a:t>的逆元是</a:t>
              </a:r>
              <a:r>
                <a:rPr lang="en-US" altLang="zh-CN" sz="2800">
                  <a:solidFill>
                    <a:schemeClr val="accent2"/>
                  </a:solidFill>
                </a:rPr>
                <a:t>0</a:t>
              </a:r>
            </a:p>
          </p:txBody>
        </p:sp>
      </p:grpSp>
      <p:grpSp>
        <p:nvGrpSpPr>
          <p:cNvPr id="6" name="Group 89">
            <a:extLst>
              <a:ext uri="{FF2B5EF4-FFF2-40B4-BE49-F238E27FC236}">
                <a16:creationId xmlns:a16="http://schemas.microsoft.com/office/drawing/2014/main" id="{84C1D8CE-ED7F-4C4E-A200-7465AA613259}"/>
              </a:ext>
            </a:extLst>
          </p:cNvPr>
          <p:cNvGrpSpPr>
            <a:grpSpLocks/>
          </p:cNvGrpSpPr>
          <p:nvPr/>
        </p:nvGrpSpPr>
        <p:grpSpPr bwMode="auto">
          <a:xfrm>
            <a:off x="3851275" y="4176713"/>
            <a:ext cx="5292725" cy="547687"/>
            <a:chOff x="2426" y="2631"/>
            <a:chExt cx="3334" cy="345"/>
          </a:xfrm>
        </p:grpSpPr>
        <p:sp>
          <p:nvSpPr>
            <p:cNvPr id="52269" name="Rectangle 76">
              <a:extLst>
                <a:ext uri="{FF2B5EF4-FFF2-40B4-BE49-F238E27FC236}">
                  <a16:creationId xmlns:a16="http://schemas.microsoft.com/office/drawing/2014/main" id="{F33924B3-2801-4160-9A09-B614922D1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2631"/>
              <a:ext cx="30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accent2"/>
                  </a:solidFill>
                  <a:latin typeface="Verdana" panose="020B0604030504040204" pitchFamily="34" charset="0"/>
                  <a:sym typeface="Symbol" panose="05050102010706020507" pitchFamily="18" charset="2"/>
                </a:rPr>
                <a:t></a:t>
              </a:r>
            </a:p>
          </p:txBody>
        </p:sp>
        <p:sp>
          <p:nvSpPr>
            <p:cNvPr id="52270" name="Rectangle 77">
              <a:extLst>
                <a:ext uri="{FF2B5EF4-FFF2-40B4-BE49-F238E27FC236}">
                  <a16:creationId xmlns:a16="http://schemas.microsoft.com/office/drawing/2014/main" id="{95383CF2-80B1-4AAE-A0A3-8B5DCD1A5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2649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chemeClr val="accent2"/>
                  </a:solidFill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52271" name="Rectangle 78">
              <a:extLst>
                <a:ext uri="{FF2B5EF4-FFF2-40B4-BE49-F238E27FC236}">
                  <a16:creationId xmlns:a16="http://schemas.microsoft.com/office/drawing/2014/main" id="{B1C7F05F-5288-4102-A5E4-4D4BF852C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2635"/>
              <a:ext cx="15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accent2"/>
                  </a:solidFill>
                  <a:latin typeface="Verdana" panose="020B0604030504040204" pitchFamily="34" charset="0"/>
                  <a:sym typeface="Symbol" panose="05050102010706020507" pitchFamily="18" charset="2"/>
                </a:rPr>
                <a:t></a:t>
              </a:r>
              <a:r>
                <a:rPr lang="zh-CN" altLang="en-US" sz="2800">
                  <a:solidFill>
                    <a:schemeClr val="accent2"/>
                  </a:solidFill>
                  <a:latin typeface="Verdana" panose="020B0604030504040204" pitchFamily="34" charset="0"/>
                  <a:sym typeface="Symbol" panose="05050102010706020507" pitchFamily="18" charset="2"/>
                </a:rPr>
                <a:t>的逆元是</a:t>
              </a:r>
            </a:p>
          </p:txBody>
        </p:sp>
      </p:grpSp>
      <p:grpSp>
        <p:nvGrpSpPr>
          <p:cNvPr id="7" name="Group 90">
            <a:extLst>
              <a:ext uri="{FF2B5EF4-FFF2-40B4-BE49-F238E27FC236}">
                <a16:creationId xmlns:a16="http://schemas.microsoft.com/office/drawing/2014/main" id="{E80EDC53-F6EE-4AE9-BF0D-A0652D041DBD}"/>
              </a:ext>
            </a:extLst>
          </p:cNvPr>
          <p:cNvGrpSpPr>
            <a:grpSpLocks/>
          </p:cNvGrpSpPr>
          <p:nvPr/>
        </p:nvGrpSpPr>
        <p:grpSpPr bwMode="auto">
          <a:xfrm>
            <a:off x="3851275" y="4622800"/>
            <a:ext cx="4968875" cy="534988"/>
            <a:chOff x="2426" y="2912"/>
            <a:chExt cx="3130" cy="337"/>
          </a:xfrm>
        </p:grpSpPr>
        <p:sp>
          <p:nvSpPr>
            <p:cNvPr id="52266" name="Rectangle 80">
              <a:extLst>
                <a:ext uri="{FF2B5EF4-FFF2-40B4-BE49-F238E27FC236}">
                  <a16:creationId xmlns:a16="http://schemas.microsoft.com/office/drawing/2014/main" id="{7D508310-7642-4B5F-ABC9-7EB58882CA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2912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chemeClr val="accent2"/>
                  </a:solidFill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52267" name="Rectangle 81">
              <a:extLst>
                <a:ext uri="{FF2B5EF4-FFF2-40B4-BE49-F238E27FC236}">
                  <a16:creationId xmlns:a16="http://schemas.microsoft.com/office/drawing/2014/main" id="{865002FC-D6A2-43AA-8DA5-549DDAE64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2922"/>
              <a:ext cx="30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accent2"/>
                  </a:solidFill>
                  <a:latin typeface="Verdana" panose="020B0604030504040204" pitchFamily="34" charset="0"/>
                  <a:sym typeface="Symbol" panose="05050102010706020507" pitchFamily="18" charset="2"/>
                </a:rPr>
                <a:t></a:t>
              </a:r>
            </a:p>
          </p:txBody>
        </p:sp>
        <p:sp>
          <p:nvSpPr>
            <p:cNvPr id="52268" name="Rectangle 82">
              <a:extLst>
                <a:ext uri="{FF2B5EF4-FFF2-40B4-BE49-F238E27FC236}">
                  <a16:creationId xmlns:a16="http://schemas.microsoft.com/office/drawing/2014/main" id="{2F29200A-7DD9-40B9-B471-189BA5CEC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2916"/>
              <a:ext cx="136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i="1">
                  <a:solidFill>
                    <a:schemeClr val="accent2"/>
                  </a:solidFill>
                </a:rPr>
                <a:t>B</a:t>
              </a:r>
              <a:r>
                <a:rPr lang="zh-CN" altLang="en-US" sz="2800">
                  <a:solidFill>
                    <a:schemeClr val="accent2"/>
                  </a:solidFill>
                </a:rPr>
                <a:t>的逆元是</a:t>
              </a:r>
              <a:r>
                <a:rPr lang="en-US" altLang="zh-CN" sz="2800" i="1">
                  <a:solidFill>
                    <a:schemeClr val="accent2"/>
                  </a:solidFill>
                </a:rPr>
                <a:t>B</a:t>
              </a:r>
              <a:endParaRPr lang="en-US" altLang="zh-CN" sz="2800" i="1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65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65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>
            <a:extLst>
              <a:ext uri="{FF2B5EF4-FFF2-40B4-BE49-F238E27FC236}">
                <a16:creationId xmlns:a16="http://schemas.microsoft.com/office/drawing/2014/main" id="{25261BAD-AF61-4EA2-94C0-E12624489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7295BDC-968C-42B5-A8D6-6869777D618C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6B235D9D-19FF-4CC8-9372-7BB5B81367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华文中宋" panose="02010600040101010101" pitchFamily="2" charset="-122"/>
              </a:rPr>
              <a:t>第三部分 代数结构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AB53146C-9B12-4B5E-B33A-5F56CE1D59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代数通常被认为是符号的操作，其发展分为两个历史阶段。</a:t>
            </a:r>
          </a:p>
          <a:p>
            <a:pPr lvl="1" eaLnBrk="1" hangingPunct="1"/>
            <a:r>
              <a:rPr lang="zh-CN" altLang="en-US" dirty="0"/>
              <a:t>古典代数（</a:t>
            </a:r>
            <a:r>
              <a:rPr lang="en-US" altLang="zh-CN" dirty="0"/>
              <a:t>19</a:t>
            </a:r>
            <a:r>
              <a:rPr lang="zh-CN" altLang="en-US" dirty="0"/>
              <a:t>世纪以前）：“每一个符号总是代表一个数”，以方程根的计算与分布为其研究中心。</a:t>
            </a:r>
          </a:p>
          <a:p>
            <a:pPr lvl="1" eaLnBrk="1" hangingPunct="1"/>
            <a:r>
              <a:rPr lang="zh-CN" altLang="en-US" dirty="0"/>
              <a:t>近世代数（</a:t>
            </a:r>
            <a:r>
              <a:rPr lang="en-US" altLang="zh-CN" dirty="0"/>
              <a:t>19</a:t>
            </a:r>
            <a:r>
              <a:rPr lang="zh-CN" altLang="en-US" dirty="0"/>
              <a:t>世纪以后）：“符号可以代表任何东西”，研究对象为各种代数系统。</a:t>
            </a:r>
          </a:p>
        </p:txBody>
      </p:sp>
    </p:spTree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>
            <a:extLst>
              <a:ext uri="{FF2B5EF4-FFF2-40B4-BE49-F238E27FC236}">
                <a16:creationId xmlns:a16="http://schemas.microsoft.com/office/drawing/2014/main" id="{99E413BC-A5B7-4849-B37C-0F0ACBFBF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F4B4B87-2C6D-4FAE-985E-CE8D69DF820B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C357D5AC-BA34-46E3-9CBF-0BC69A2909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运算表与运算的性质</a:t>
            </a: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AF6DFF13-AB96-40CC-B8BD-A41D730F39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/>
            <a:r>
              <a:rPr lang="zh-CN" altLang="en-US" sz="2900"/>
              <a:t>设代数系统 </a:t>
            </a:r>
            <a:r>
              <a:rPr lang="en-US" altLang="zh-CN" sz="2900"/>
              <a:t>&lt;</a:t>
            </a:r>
            <a:r>
              <a:rPr lang="en-US" altLang="zh-CN" sz="2900" i="1"/>
              <a:t>A</a:t>
            </a:r>
            <a:r>
              <a:rPr lang="en-US" altLang="zh-CN" sz="2900"/>
              <a:t>, </a:t>
            </a:r>
            <a:r>
              <a:rPr lang="en-US" altLang="zh-CN" sz="2900">
                <a:sym typeface="Symbol" panose="05050102010706020507" pitchFamily="18" charset="2"/>
              </a:rPr>
              <a:t>&gt;</a:t>
            </a:r>
            <a:r>
              <a:rPr lang="zh-CN" altLang="en-US" sz="2900">
                <a:sym typeface="Symbol" panose="05050102010706020507" pitchFamily="18" charset="2"/>
              </a:rPr>
              <a:t>，</a:t>
            </a:r>
            <a:r>
              <a:rPr lang="zh-CN" altLang="en-US" sz="2900"/>
              <a:t>运算的性质可以从运算表中看出</a:t>
            </a:r>
          </a:p>
          <a:p>
            <a:pPr marL="1042988" lvl="1" indent="-571500" eaLnBrk="1" hangingPunct="1"/>
            <a:r>
              <a:rPr lang="zh-CN" altLang="en-US" sz="2900"/>
              <a:t>封闭性：表中的每个元素都属于 </a:t>
            </a:r>
            <a:r>
              <a:rPr lang="en-US" altLang="zh-CN" sz="2900" i="1"/>
              <a:t>A</a:t>
            </a:r>
            <a:r>
              <a:rPr lang="en-US" altLang="zh-CN" sz="2900"/>
              <a:t>;</a:t>
            </a:r>
          </a:p>
          <a:p>
            <a:pPr marL="1042988" lvl="1" indent="-571500" eaLnBrk="1" hangingPunct="1"/>
            <a:r>
              <a:rPr lang="zh-CN" altLang="en-US" sz="2900"/>
              <a:t>交换性：表关于主对角线对称；</a:t>
            </a:r>
          </a:p>
          <a:p>
            <a:pPr marL="1042988" lvl="1" indent="-571500" eaLnBrk="1" hangingPunct="1"/>
            <a:r>
              <a:rPr lang="zh-CN" altLang="en-US" sz="2900"/>
              <a:t>幂等性：主对角线上的每一个元素与它所在行（列）的表头元素相同；</a:t>
            </a:r>
          </a:p>
          <a:p>
            <a:pPr marL="1042988" lvl="1" indent="-571500" eaLnBrk="1" hangingPunct="1"/>
            <a:r>
              <a:rPr lang="zh-CN" altLang="en-US" sz="2900"/>
              <a:t>结合律的判断比较复杂。</a:t>
            </a:r>
          </a:p>
        </p:txBody>
      </p:sp>
    </p:spTree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5">
            <a:extLst>
              <a:ext uri="{FF2B5EF4-FFF2-40B4-BE49-F238E27FC236}">
                <a16:creationId xmlns:a16="http://schemas.microsoft.com/office/drawing/2014/main" id="{122553C1-FF1C-4A77-A8BC-A0C334027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4EC920A-8972-409C-973F-6C6C04CBC648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14ECCC5D-2A92-482B-A06B-94E75E076D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运算表与特异元素</a:t>
            </a: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18E10534-0540-4F7B-84DC-7C621B9B9E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zh-CN" altLang="en-US" sz="2900"/>
              <a:t>有幺元：该元素所对应的行和列依次与运算表的行和列相一致；</a:t>
            </a:r>
          </a:p>
          <a:p>
            <a:pPr lvl="1" eaLnBrk="1" hangingPunct="1"/>
            <a:r>
              <a:rPr lang="zh-CN" altLang="en-US" sz="2900"/>
              <a:t>有零元：该元素所对应的行和列中的元素都与该元素相同；</a:t>
            </a:r>
          </a:p>
          <a:p>
            <a:pPr lvl="1" eaLnBrk="1" hangingPunct="1"/>
            <a:r>
              <a:rPr lang="zh-CN" altLang="en-US" sz="2900"/>
              <a:t>设 </a:t>
            </a:r>
            <a:r>
              <a:rPr lang="en-US" altLang="zh-CN" sz="2900" i="1"/>
              <a:t>A</a:t>
            </a:r>
            <a:r>
              <a:rPr lang="en-US" altLang="zh-CN" sz="2900"/>
              <a:t> </a:t>
            </a:r>
            <a:r>
              <a:rPr lang="zh-CN" altLang="en-US" sz="2900"/>
              <a:t>中有幺元，</a:t>
            </a:r>
            <a:r>
              <a:rPr lang="en-US" altLang="zh-CN" sz="2900" i="1"/>
              <a:t>a</a:t>
            </a:r>
            <a:r>
              <a:rPr lang="en-US" altLang="zh-CN" sz="2900"/>
              <a:t> </a:t>
            </a:r>
            <a:r>
              <a:rPr lang="zh-CN" altLang="en-US" sz="2900"/>
              <a:t>和 </a:t>
            </a:r>
            <a:r>
              <a:rPr lang="en-US" altLang="zh-CN" sz="2900" i="1"/>
              <a:t>b</a:t>
            </a:r>
            <a:r>
              <a:rPr lang="en-US" altLang="zh-CN" sz="2900"/>
              <a:t> </a:t>
            </a:r>
            <a:r>
              <a:rPr lang="zh-CN" altLang="en-US" sz="2900"/>
              <a:t>互逆，当且仅当位于 </a:t>
            </a:r>
            <a:r>
              <a:rPr lang="en-US" altLang="zh-CN" sz="2900" i="1"/>
              <a:t>a</a:t>
            </a:r>
            <a:r>
              <a:rPr lang="en-US" altLang="zh-CN" sz="2900"/>
              <a:t> </a:t>
            </a:r>
            <a:r>
              <a:rPr lang="zh-CN" altLang="en-US" sz="2900"/>
              <a:t>所在行，</a:t>
            </a:r>
            <a:r>
              <a:rPr lang="en-US" altLang="zh-CN" sz="2900" i="1"/>
              <a:t>b</a:t>
            </a:r>
            <a:r>
              <a:rPr lang="en-US" altLang="zh-CN" sz="2900"/>
              <a:t> </a:t>
            </a:r>
            <a:r>
              <a:rPr lang="zh-CN" altLang="en-US" sz="2900"/>
              <a:t>所在列的元素以及 </a:t>
            </a:r>
            <a:r>
              <a:rPr lang="en-US" altLang="zh-CN" sz="2900" i="1"/>
              <a:t>b</a:t>
            </a:r>
            <a:r>
              <a:rPr lang="en-US" altLang="zh-CN" sz="2900"/>
              <a:t> </a:t>
            </a:r>
            <a:r>
              <a:rPr lang="zh-CN" altLang="en-US" sz="2900"/>
              <a:t>所在行，</a:t>
            </a:r>
            <a:r>
              <a:rPr lang="en-US" altLang="zh-CN" sz="2900" i="1"/>
              <a:t>a</a:t>
            </a:r>
            <a:r>
              <a:rPr lang="en-US" altLang="zh-CN" sz="2900"/>
              <a:t> </a:t>
            </a:r>
            <a:r>
              <a:rPr lang="zh-CN" altLang="en-US" sz="2900"/>
              <a:t>所在列的元素都是幺元。</a:t>
            </a:r>
          </a:p>
        </p:txBody>
      </p:sp>
    </p:spTree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5">
            <a:extLst>
              <a:ext uri="{FF2B5EF4-FFF2-40B4-BE49-F238E27FC236}">
                <a16:creationId xmlns:a16="http://schemas.microsoft.com/office/drawing/2014/main" id="{0CBFF5E3-51BF-481C-937B-6A36DA29A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CF0EBBD-4C20-4A73-9545-B9AB81CAD118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610E80A1-4F09-4B22-9522-842CD355BC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判断运算*的性质</a:t>
            </a:r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75CA7FB2-EFA1-4C86-B2EE-2820BDC1EC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3573463"/>
            <a:ext cx="8001000" cy="2519362"/>
          </a:xfrm>
        </p:spPr>
        <p:txBody>
          <a:bodyPr/>
          <a:lstStyle/>
          <a:p>
            <a:pPr eaLnBrk="1" hangingPunct="1"/>
            <a:r>
              <a:rPr lang="zh-CN" altLang="en-US" dirty="0"/>
              <a:t>封闭</a:t>
            </a:r>
          </a:p>
          <a:p>
            <a:pPr eaLnBrk="1" hangingPunct="1"/>
            <a:r>
              <a:rPr lang="zh-CN" altLang="en-US" dirty="0"/>
              <a:t>可交换</a:t>
            </a:r>
          </a:p>
          <a:p>
            <a:pPr eaLnBrk="1" hangingPunct="1"/>
            <a:r>
              <a:rPr lang="zh-CN" altLang="en-US" dirty="0"/>
              <a:t>幺元</a:t>
            </a:r>
            <a:r>
              <a:rPr lang="en-US" altLang="zh-CN" dirty="0"/>
              <a:t>:</a:t>
            </a:r>
            <a:r>
              <a:rPr lang="en-US" altLang="zh-CN" i="1" dirty="0"/>
              <a:t>a</a:t>
            </a:r>
          </a:p>
          <a:p>
            <a:pPr eaLnBrk="1" hangingPunct="1"/>
            <a:r>
              <a:rPr lang="en-US" altLang="zh-CN" i="1" dirty="0"/>
              <a:t>a</a:t>
            </a:r>
            <a:r>
              <a:rPr lang="zh-CN" altLang="en-US" dirty="0"/>
              <a:t>的逆元是</a:t>
            </a:r>
            <a:r>
              <a:rPr lang="en-US" altLang="zh-CN" i="1" dirty="0"/>
              <a:t>a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zh-CN" altLang="en-US" dirty="0"/>
              <a:t>和</a:t>
            </a:r>
            <a:r>
              <a:rPr lang="en-US" altLang="zh-CN" i="1" dirty="0"/>
              <a:t>c</a:t>
            </a:r>
            <a:r>
              <a:rPr lang="zh-CN" altLang="en-US" dirty="0"/>
              <a:t>互为逆元</a:t>
            </a:r>
          </a:p>
        </p:txBody>
      </p:sp>
      <p:grpSp>
        <p:nvGrpSpPr>
          <p:cNvPr id="56325" name="Group 4">
            <a:extLst>
              <a:ext uri="{FF2B5EF4-FFF2-40B4-BE49-F238E27FC236}">
                <a16:creationId xmlns:a16="http://schemas.microsoft.com/office/drawing/2014/main" id="{EA240E01-6037-4424-B418-3DB25BA581D4}"/>
              </a:ext>
            </a:extLst>
          </p:cNvPr>
          <p:cNvGrpSpPr>
            <a:grpSpLocks/>
          </p:cNvGrpSpPr>
          <p:nvPr/>
        </p:nvGrpSpPr>
        <p:grpSpPr bwMode="auto">
          <a:xfrm>
            <a:off x="2339975" y="1341438"/>
            <a:ext cx="4267200" cy="1981200"/>
            <a:chOff x="720" y="1152"/>
            <a:chExt cx="2640" cy="1392"/>
          </a:xfrm>
        </p:grpSpPr>
        <p:grpSp>
          <p:nvGrpSpPr>
            <p:cNvPr id="56326" name="Group 5">
              <a:extLst>
                <a:ext uri="{FF2B5EF4-FFF2-40B4-BE49-F238E27FC236}">
                  <a16:creationId xmlns:a16="http://schemas.microsoft.com/office/drawing/2014/main" id="{0AB1C24B-B920-46F9-BC0C-8F188920BE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1152"/>
              <a:ext cx="2455" cy="1392"/>
              <a:chOff x="-3" y="-3"/>
              <a:chExt cx="974" cy="1542"/>
            </a:xfrm>
          </p:grpSpPr>
          <p:grpSp>
            <p:nvGrpSpPr>
              <p:cNvPr id="56331" name="Group 6">
                <a:extLst>
                  <a:ext uri="{FF2B5EF4-FFF2-40B4-BE49-F238E27FC236}">
                    <a16:creationId xmlns:a16="http://schemas.microsoft.com/office/drawing/2014/main" id="{D5742659-F2F1-45DD-AE4A-F5DC181A71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968" cy="1536"/>
                <a:chOff x="0" y="0"/>
                <a:chExt cx="968" cy="1536"/>
              </a:xfrm>
            </p:grpSpPr>
            <p:grpSp>
              <p:nvGrpSpPr>
                <p:cNvPr id="56333" name="Group 7">
                  <a:extLst>
                    <a:ext uri="{FF2B5EF4-FFF2-40B4-BE49-F238E27FC236}">
                      <a16:creationId xmlns:a16="http://schemas.microsoft.com/office/drawing/2014/main" id="{8449F1EB-FD61-4E32-97F1-15E16845E3B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42" cy="384"/>
                  <a:chOff x="0" y="0"/>
                  <a:chExt cx="242" cy="384"/>
                </a:xfrm>
              </p:grpSpPr>
              <p:sp>
                <p:nvSpPr>
                  <p:cNvPr id="56379" name="Rectangle 8">
                    <a:extLst>
                      <a:ext uri="{FF2B5EF4-FFF2-40B4-BE49-F238E27FC236}">
                        <a16:creationId xmlns:a16="http://schemas.microsoft.com/office/drawing/2014/main" id="{54EBD7D8-24DC-4B21-9B35-CC173DB2AB2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3200" b="0" i="1"/>
                      <a:t>*</a:t>
                    </a:r>
                    <a:endParaRPr kumimoji="1" lang="en-US" altLang="zh-CN" sz="3200" b="0"/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kumimoji="1" lang="en-US" altLang="zh-CN" sz="3200" b="0"/>
                  </a:p>
                </p:txBody>
              </p:sp>
              <p:sp>
                <p:nvSpPr>
                  <p:cNvPr id="56380" name="Rectangle 9">
                    <a:extLst>
                      <a:ext uri="{FF2B5EF4-FFF2-40B4-BE49-F238E27FC236}">
                        <a16:creationId xmlns:a16="http://schemas.microsoft.com/office/drawing/2014/main" id="{5DD21C54-ADE3-457A-B75E-B28F63BB921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56334" name="Group 10">
                  <a:extLst>
                    <a:ext uri="{FF2B5EF4-FFF2-40B4-BE49-F238E27FC236}">
                      <a16:creationId xmlns:a16="http://schemas.microsoft.com/office/drawing/2014/main" id="{956E520C-7B3C-44B0-B428-DDB14E7B9C6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2" y="0"/>
                  <a:ext cx="242" cy="384"/>
                  <a:chOff x="242" y="0"/>
                  <a:chExt cx="242" cy="384"/>
                </a:xfrm>
              </p:grpSpPr>
              <p:sp>
                <p:nvSpPr>
                  <p:cNvPr id="56377" name="Rectangle 11">
                    <a:extLst>
                      <a:ext uri="{FF2B5EF4-FFF2-40B4-BE49-F238E27FC236}">
                        <a16:creationId xmlns:a16="http://schemas.microsoft.com/office/drawing/2014/main" id="{B928A7E6-9766-4505-A356-E92521D1DAF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5" y="0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3200" b="0" i="1"/>
                      <a:t>a</a:t>
                    </a:r>
                    <a:endParaRPr kumimoji="1" lang="en-US" altLang="zh-CN" sz="3200" b="0"/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kumimoji="1" lang="en-US" altLang="zh-CN" sz="3200" b="0"/>
                  </a:p>
                </p:txBody>
              </p:sp>
              <p:sp>
                <p:nvSpPr>
                  <p:cNvPr id="56378" name="Rectangle 12">
                    <a:extLst>
                      <a:ext uri="{FF2B5EF4-FFF2-40B4-BE49-F238E27FC236}">
                        <a16:creationId xmlns:a16="http://schemas.microsoft.com/office/drawing/2014/main" id="{0EF0559D-820C-473C-BF02-EC56A5FA111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2" y="0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56335" name="Group 13">
                  <a:extLst>
                    <a:ext uri="{FF2B5EF4-FFF2-40B4-BE49-F238E27FC236}">
                      <a16:creationId xmlns:a16="http://schemas.microsoft.com/office/drawing/2014/main" id="{CD0C624F-1FDC-4C13-91DB-232D4BCCEF2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84" y="0"/>
                  <a:ext cx="242" cy="384"/>
                  <a:chOff x="484" y="0"/>
                  <a:chExt cx="242" cy="384"/>
                </a:xfrm>
              </p:grpSpPr>
              <p:sp>
                <p:nvSpPr>
                  <p:cNvPr id="56375" name="Rectangle 14">
                    <a:extLst>
                      <a:ext uri="{FF2B5EF4-FFF2-40B4-BE49-F238E27FC236}">
                        <a16:creationId xmlns:a16="http://schemas.microsoft.com/office/drawing/2014/main" id="{DFFEA2CF-44C2-4B3D-B477-FCA16F85AF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" y="0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3200" b="0" i="1"/>
                      <a:t>b</a:t>
                    </a:r>
                    <a:endParaRPr kumimoji="1" lang="en-US" altLang="zh-CN" sz="3200" b="0"/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kumimoji="1" lang="en-US" altLang="zh-CN" sz="3200" b="0"/>
                  </a:p>
                </p:txBody>
              </p:sp>
              <p:sp>
                <p:nvSpPr>
                  <p:cNvPr id="56376" name="Rectangle 15">
                    <a:extLst>
                      <a:ext uri="{FF2B5EF4-FFF2-40B4-BE49-F238E27FC236}">
                        <a16:creationId xmlns:a16="http://schemas.microsoft.com/office/drawing/2014/main" id="{7FC9F194-B56D-480F-8440-59838D98757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84" y="0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56336" name="Group 16">
                  <a:extLst>
                    <a:ext uri="{FF2B5EF4-FFF2-40B4-BE49-F238E27FC236}">
                      <a16:creationId xmlns:a16="http://schemas.microsoft.com/office/drawing/2014/main" id="{EDE47468-88D2-4F3B-8946-5C26DA07CEF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6" y="0"/>
                  <a:ext cx="242" cy="384"/>
                  <a:chOff x="726" y="0"/>
                  <a:chExt cx="242" cy="384"/>
                </a:xfrm>
              </p:grpSpPr>
              <p:sp>
                <p:nvSpPr>
                  <p:cNvPr id="56373" name="Rectangle 17">
                    <a:extLst>
                      <a:ext uri="{FF2B5EF4-FFF2-40B4-BE49-F238E27FC236}">
                        <a16:creationId xmlns:a16="http://schemas.microsoft.com/office/drawing/2014/main" id="{7F53E33A-26C3-4528-BF28-19C4B3A266A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69" y="0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3200" b="0" i="1"/>
                      <a:t>c</a:t>
                    </a:r>
                    <a:endParaRPr kumimoji="1" lang="en-US" altLang="zh-CN" sz="3200" b="0"/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kumimoji="1" lang="en-US" altLang="zh-CN" sz="3200" b="0"/>
                  </a:p>
                </p:txBody>
              </p:sp>
              <p:sp>
                <p:nvSpPr>
                  <p:cNvPr id="56374" name="Rectangle 18">
                    <a:extLst>
                      <a:ext uri="{FF2B5EF4-FFF2-40B4-BE49-F238E27FC236}">
                        <a16:creationId xmlns:a16="http://schemas.microsoft.com/office/drawing/2014/main" id="{F0FFAEAA-E8DB-454A-89AB-C1DCE3E230C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6" y="0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56337" name="Group 19">
                  <a:extLst>
                    <a:ext uri="{FF2B5EF4-FFF2-40B4-BE49-F238E27FC236}">
                      <a16:creationId xmlns:a16="http://schemas.microsoft.com/office/drawing/2014/main" id="{29502AAC-A3CD-45C8-9D19-C407EB81061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384"/>
                  <a:ext cx="242" cy="384"/>
                  <a:chOff x="0" y="384"/>
                  <a:chExt cx="242" cy="384"/>
                </a:xfrm>
              </p:grpSpPr>
              <p:sp>
                <p:nvSpPr>
                  <p:cNvPr id="56371" name="Rectangle 20">
                    <a:extLst>
                      <a:ext uri="{FF2B5EF4-FFF2-40B4-BE49-F238E27FC236}">
                        <a16:creationId xmlns:a16="http://schemas.microsoft.com/office/drawing/2014/main" id="{30146543-D9FD-44D1-8F6B-A6414E262EE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384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3200" b="0" i="1"/>
                      <a:t>a</a:t>
                    </a:r>
                    <a:endParaRPr kumimoji="1" lang="en-US" altLang="zh-CN" sz="3200" b="0"/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kumimoji="1" lang="en-US" altLang="zh-CN" sz="3200" b="0"/>
                  </a:p>
                </p:txBody>
              </p:sp>
              <p:sp>
                <p:nvSpPr>
                  <p:cNvPr id="56372" name="Rectangle 21">
                    <a:extLst>
                      <a:ext uri="{FF2B5EF4-FFF2-40B4-BE49-F238E27FC236}">
                        <a16:creationId xmlns:a16="http://schemas.microsoft.com/office/drawing/2014/main" id="{99C660D3-430D-4A1B-92C5-D37E44C8FA2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384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56338" name="Group 22">
                  <a:extLst>
                    <a:ext uri="{FF2B5EF4-FFF2-40B4-BE49-F238E27FC236}">
                      <a16:creationId xmlns:a16="http://schemas.microsoft.com/office/drawing/2014/main" id="{17640694-B19F-47F6-897F-390E7954009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2" y="384"/>
                  <a:ext cx="242" cy="384"/>
                  <a:chOff x="242" y="384"/>
                  <a:chExt cx="242" cy="384"/>
                </a:xfrm>
              </p:grpSpPr>
              <p:sp>
                <p:nvSpPr>
                  <p:cNvPr id="56369" name="Rectangle 23">
                    <a:extLst>
                      <a:ext uri="{FF2B5EF4-FFF2-40B4-BE49-F238E27FC236}">
                        <a16:creationId xmlns:a16="http://schemas.microsoft.com/office/drawing/2014/main" id="{54D28597-62EF-4076-A979-A5D6A61A7AE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5" y="384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3200" b="0" i="1"/>
                      <a:t>a</a:t>
                    </a:r>
                    <a:endParaRPr kumimoji="1" lang="en-US" altLang="zh-CN" sz="3200" b="0"/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kumimoji="1" lang="en-US" altLang="zh-CN" sz="3200" b="0"/>
                  </a:p>
                </p:txBody>
              </p:sp>
              <p:sp>
                <p:nvSpPr>
                  <p:cNvPr id="56370" name="Rectangle 24">
                    <a:extLst>
                      <a:ext uri="{FF2B5EF4-FFF2-40B4-BE49-F238E27FC236}">
                        <a16:creationId xmlns:a16="http://schemas.microsoft.com/office/drawing/2014/main" id="{A51503ED-3AE9-4584-A315-DC5CB5EF110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2" y="384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56339" name="Group 25">
                  <a:extLst>
                    <a:ext uri="{FF2B5EF4-FFF2-40B4-BE49-F238E27FC236}">
                      <a16:creationId xmlns:a16="http://schemas.microsoft.com/office/drawing/2014/main" id="{FAB77181-8299-4B1A-B3EC-48F0987207C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84" y="384"/>
                  <a:ext cx="242" cy="384"/>
                  <a:chOff x="484" y="384"/>
                  <a:chExt cx="242" cy="384"/>
                </a:xfrm>
              </p:grpSpPr>
              <p:sp>
                <p:nvSpPr>
                  <p:cNvPr id="56367" name="Rectangle 26">
                    <a:extLst>
                      <a:ext uri="{FF2B5EF4-FFF2-40B4-BE49-F238E27FC236}">
                        <a16:creationId xmlns:a16="http://schemas.microsoft.com/office/drawing/2014/main" id="{194CA8F1-9B85-49AE-B524-C097104307F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" y="384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3200" b="0" i="1"/>
                      <a:t>b</a:t>
                    </a:r>
                    <a:endParaRPr kumimoji="1" lang="en-US" altLang="zh-CN" sz="3200" b="0"/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kumimoji="1" lang="en-US" altLang="zh-CN" sz="3200" b="0"/>
                  </a:p>
                </p:txBody>
              </p:sp>
              <p:sp>
                <p:nvSpPr>
                  <p:cNvPr id="56368" name="Rectangle 27">
                    <a:extLst>
                      <a:ext uri="{FF2B5EF4-FFF2-40B4-BE49-F238E27FC236}">
                        <a16:creationId xmlns:a16="http://schemas.microsoft.com/office/drawing/2014/main" id="{B09E5794-3237-43C3-8064-5C9F2959B54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84" y="384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56340" name="Group 28">
                  <a:extLst>
                    <a:ext uri="{FF2B5EF4-FFF2-40B4-BE49-F238E27FC236}">
                      <a16:creationId xmlns:a16="http://schemas.microsoft.com/office/drawing/2014/main" id="{49808FCF-C456-418E-AD61-752BB23A584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6" y="384"/>
                  <a:ext cx="242" cy="384"/>
                  <a:chOff x="726" y="384"/>
                  <a:chExt cx="242" cy="384"/>
                </a:xfrm>
              </p:grpSpPr>
              <p:sp>
                <p:nvSpPr>
                  <p:cNvPr id="56365" name="Rectangle 29">
                    <a:extLst>
                      <a:ext uri="{FF2B5EF4-FFF2-40B4-BE49-F238E27FC236}">
                        <a16:creationId xmlns:a16="http://schemas.microsoft.com/office/drawing/2014/main" id="{F6D4A293-16E8-4ADD-96C0-C1517FCD100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69" y="384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3200" b="0" i="1"/>
                      <a:t>c</a:t>
                    </a:r>
                    <a:endParaRPr kumimoji="1" lang="en-US" altLang="zh-CN" sz="3200" b="0"/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kumimoji="1" lang="en-US" altLang="zh-CN" sz="3200" b="0"/>
                  </a:p>
                </p:txBody>
              </p:sp>
              <p:sp>
                <p:nvSpPr>
                  <p:cNvPr id="56366" name="Rectangle 30">
                    <a:extLst>
                      <a:ext uri="{FF2B5EF4-FFF2-40B4-BE49-F238E27FC236}">
                        <a16:creationId xmlns:a16="http://schemas.microsoft.com/office/drawing/2014/main" id="{6BA34487-8B74-4431-8A49-64CE0B96C20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6" y="384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56341" name="Group 31">
                  <a:extLst>
                    <a:ext uri="{FF2B5EF4-FFF2-40B4-BE49-F238E27FC236}">
                      <a16:creationId xmlns:a16="http://schemas.microsoft.com/office/drawing/2014/main" id="{049C4E84-85F4-4F48-9B43-2F18065FF92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768"/>
                  <a:ext cx="242" cy="384"/>
                  <a:chOff x="0" y="768"/>
                  <a:chExt cx="242" cy="384"/>
                </a:xfrm>
              </p:grpSpPr>
              <p:sp>
                <p:nvSpPr>
                  <p:cNvPr id="56363" name="Rectangle 32">
                    <a:extLst>
                      <a:ext uri="{FF2B5EF4-FFF2-40B4-BE49-F238E27FC236}">
                        <a16:creationId xmlns:a16="http://schemas.microsoft.com/office/drawing/2014/main" id="{C6DBA0CE-2DA9-46BD-BDDE-22869924F8B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768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3200" b="0" i="1"/>
                      <a:t>b</a:t>
                    </a:r>
                    <a:endParaRPr kumimoji="1" lang="en-US" altLang="zh-CN" sz="3200" b="0"/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kumimoji="1" lang="en-US" altLang="zh-CN" sz="3200" b="0"/>
                  </a:p>
                </p:txBody>
              </p:sp>
              <p:sp>
                <p:nvSpPr>
                  <p:cNvPr id="56364" name="Rectangle 33">
                    <a:extLst>
                      <a:ext uri="{FF2B5EF4-FFF2-40B4-BE49-F238E27FC236}">
                        <a16:creationId xmlns:a16="http://schemas.microsoft.com/office/drawing/2014/main" id="{643822E7-CAB8-4413-B924-0670D458E54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768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56342" name="Group 34">
                  <a:extLst>
                    <a:ext uri="{FF2B5EF4-FFF2-40B4-BE49-F238E27FC236}">
                      <a16:creationId xmlns:a16="http://schemas.microsoft.com/office/drawing/2014/main" id="{2ADB2A33-CB19-4E1C-B849-F15DDFE65EA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2" y="768"/>
                  <a:ext cx="242" cy="384"/>
                  <a:chOff x="242" y="768"/>
                  <a:chExt cx="242" cy="384"/>
                </a:xfrm>
              </p:grpSpPr>
              <p:sp>
                <p:nvSpPr>
                  <p:cNvPr id="56361" name="Rectangle 35">
                    <a:extLst>
                      <a:ext uri="{FF2B5EF4-FFF2-40B4-BE49-F238E27FC236}">
                        <a16:creationId xmlns:a16="http://schemas.microsoft.com/office/drawing/2014/main" id="{31F60718-4864-4167-9951-1CAEC0F0C05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5" y="768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3200" b="0" i="1" dirty="0"/>
                      <a:t>b</a:t>
                    </a:r>
                    <a:endParaRPr kumimoji="1" lang="en-US" altLang="zh-CN" sz="3200" b="0" dirty="0"/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kumimoji="1" lang="en-US" altLang="zh-CN" sz="3200" b="0" dirty="0"/>
                  </a:p>
                </p:txBody>
              </p:sp>
              <p:sp>
                <p:nvSpPr>
                  <p:cNvPr id="56362" name="Rectangle 36">
                    <a:extLst>
                      <a:ext uri="{FF2B5EF4-FFF2-40B4-BE49-F238E27FC236}">
                        <a16:creationId xmlns:a16="http://schemas.microsoft.com/office/drawing/2014/main" id="{CB0EF14D-9FA8-4BDA-AC05-3E46A975A04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2" y="768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56343" name="Group 37">
                  <a:extLst>
                    <a:ext uri="{FF2B5EF4-FFF2-40B4-BE49-F238E27FC236}">
                      <a16:creationId xmlns:a16="http://schemas.microsoft.com/office/drawing/2014/main" id="{3E7692B4-CEC1-4657-A735-561875EB435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84" y="768"/>
                  <a:ext cx="242" cy="384"/>
                  <a:chOff x="484" y="768"/>
                  <a:chExt cx="242" cy="384"/>
                </a:xfrm>
              </p:grpSpPr>
              <p:sp>
                <p:nvSpPr>
                  <p:cNvPr id="56359" name="Rectangle 38">
                    <a:extLst>
                      <a:ext uri="{FF2B5EF4-FFF2-40B4-BE49-F238E27FC236}">
                        <a16:creationId xmlns:a16="http://schemas.microsoft.com/office/drawing/2014/main" id="{33E0F10C-51E2-4996-9835-70B9F7237C1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" y="768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3200" b="0" i="1"/>
                      <a:t>c</a:t>
                    </a:r>
                    <a:endParaRPr kumimoji="1" lang="en-US" altLang="zh-CN" sz="3200" b="0"/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kumimoji="1" lang="en-US" altLang="zh-CN" sz="3200" b="0"/>
                  </a:p>
                </p:txBody>
              </p:sp>
              <p:sp>
                <p:nvSpPr>
                  <p:cNvPr id="56360" name="Rectangle 39">
                    <a:extLst>
                      <a:ext uri="{FF2B5EF4-FFF2-40B4-BE49-F238E27FC236}">
                        <a16:creationId xmlns:a16="http://schemas.microsoft.com/office/drawing/2014/main" id="{6D3A1270-176B-46CE-B474-5CB4DD9A9AF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84" y="768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56344" name="Group 40">
                  <a:extLst>
                    <a:ext uri="{FF2B5EF4-FFF2-40B4-BE49-F238E27FC236}">
                      <a16:creationId xmlns:a16="http://schemas.microsoft.com/office/drawing/2014/main" id="{8DC04A10-E86B-44BD-BCAC-D9FE2374619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6" y="768"/>
                  <a:ext cx="242" cy="384"/>
                  <a:chOff x="726" y="768"/>
                  <a:chExt cx="242" cy="384"/>
                </a:xfrm>
              </p:grpSpPr>
              <p:sp>
                <p:nvSpPr>
                  <p:cNvPr id="56357" name="Rectangle 41">
                    <a:extLst>
                      <a:ext uri="{FF2B5EF4-FFF2-40B4-BE49-F238E27FC236}">
                        <a16:creationId xmlns:a16="http://schemas.microsoft.com/office/drawing/2014/main" id="{4B1921FE-79A1-462F-AE97-BB0C2665F02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69" y="768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3200" b="0" i="1"/>
                      <a:t>a</a:t>
                    </a:r>
                    <a:endParaRPr kumimoji="1" lang="en-US" altLang="zh-CN" sz="3200" b="0"/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kumimoji="1" lang="en-US" altLang="zh-CN" sz="3200" b="0"/>
                  </a:p>
                </p:txBody>
              </p:sp>
              <p:sp>
                <p:nvSpPr>
                  <p:cNvPr id="56358" name="Rectangle 42">
                    <a:extLst>
                      <a:ext uri="{FF2B5EF4-FFF2-40B4-BE49-F238E27FC236}">
                        <a16:creationId xmlns:a16="http://schemas.microsoft.com/office/drawing/2014/main" id="{687AA82C-0344-45EB-96D5-8E0982621CF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6" y="768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56345" name="Group 43">
                  <a:extLst>
                    <a:ext uri="{FF2B5EF4-FFF2-40B4-BE49-F238E27FC236}">
                      <a16:creationId xmlns:a16="http://schemas.microsoft.com/office/drawing/2014/main" id="{7B01AFC2-17E8-4CDA-8F40-4D18E2FAC3E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1152"/>
                  <a:ext cx="242" cy="384"/>
                  <a:chOff x="0" y="1152"/>
                  <a:chExt cx="242" cy="384"/>
                </a:xfrm>
              </p:grpSpPr>
              <p:sp>
                <p:nvSpPr>
                  <p:cNvPr id="56355" name="Rectangle 44">
                    <a:extLst>
                      <a:ext uri="{FF2B5EF4-FFF2-40B4-BE49-F238E27FC236}">
                        <a16:creationId xmlns:a16="http://schemas.microsoft.com/office/drawing/2014/main" id="{7158A715-1CB3-4665-ACA6-E0DAB87D1B3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1152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3200" b="0" i="1"/>
                      <a:t>c</a:t>
                    </a:r>
                    <a:endParaRPr kumimoji="1" lang="en-US" altLang="zh-CN" sz="3200" b="0"/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kumimoji="1" lang="en-US" altLang="zh-CN" sz="3200" b="0"/>
                  </a:p>
                </p:txBody>
              </p:sp>
              <p:sp>
                <p:nvSpPr>
                  <p:cNvPr id="56356" name="Rectangle 45">
                    <a:extLst>
                      <a:ext uri="{FF2B5EF4-FFF2-40B4-BE49-F238E27FC236}">
                        <a16:creationId xmlns:a16="http://schemas.microsoft.com/office/drawing/2014/main" id="{FB7B37C8-C123-42E0-9A7C-37E0BD8D7A5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1152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56346" name="Group 46">
                  <a:extLst>
                    <a:ext uri="{FF2B5EF4-FFF2-40B4-BE49-F238E27FC236}">
                      <a16:creationId xmlns:a16="http://schemas.microsoft.com/office/drawing/2014/main" id="{682F2A8D-BE9A-4E93-8101-644482634F2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2" y="1152"/>
                  <a:ext cx="242" cy="384"/>
                  <a:chOff x="242" y="1152"/>
                  <a:chExt cx="242" cy="384"/>
                </a:xfrm>
              </p:grpSpPr>
              <p:sp>
                <p:nvSpPr>
                  <p:cNvPr id="56353" name="Rectangle 47">
                    <a:extLst>
                      <a:ext uri="{FF2B5EF4-FFF2-40B4-BE49-F238E27FC236}">
                        <a16:creationId xmlns:a16="http://schemas.microsoft.com/office/drawing/2014/main" id="{95D3AB8F-BBE3-4BFF-8C74-0BA9D37BC0C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5" y="1152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3200" b="0" i="1"/>
                      <a:t>c</a:t>
                    </a:r>
                    <a:endParaRPr kumimoji="1" lang="en-US" altLang="zh-CN" sz="3200" b="0"/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kumimoji="1" lang="en-US" altLang="zh-CN" sz="3200" b="0"/>
                  </a:p>
                </p:txBody>
              </p:sp>
              <p:sp>
                <p:nvSpPr>
                  <p:cNvPr id="56354" name="Rectangle 48">
                    <a:extLst>
                      <a:ext uri="{FF2B5EF4-FFF2-40B4-BE49-F238E27FC236}">
                        <a16:creationId xmlns:a16="http://schemas.microsoft.com/office/drawing/2014/main" id="{2032EEB2-AC96-4DD8-A9A1-05C425BBB15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2" y="1152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56347" name="Group 49">
                  <a:extLst>
                    <a:ext uri="{FF2B5EF4-FFF2-40B4-BE49-F238E27FC236}">
                      <a16:creationId xmlns:a16="http://schemas.microsoft.com/office/drawing/2014/main" id="{5866C584-793E-410D-A64F-7018ABBC188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84" y="1152"/>
                  <a:ext cx="242" cy="384"/>
                  <a:chOff x="484" y="1152"/>
                  <a:chExt cx="242" cy="384"/>
                </a:xfrm>
              </p:grpSpPr>
              <p:sp>
                <p:nvSpPr>
                  <p:cNvPr id="56351" name="Rectangle 50">
                    <a:extLst>
                      <a:ext uri="{FF2B5EF4-FFF2-40B4-BE49-F238E27FC236}">
                        <a16:creationId xmlns:a16="http://schemas.microsoft.com/office/drawing/2014/main" id="{91B44EE8-9995-46D7-8A8D-176BB411812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" y="1152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3200" b="0" i="1"/>
                      <a:t>a</a:t>
                    </a:r>
                    <a:endParaRPr kumimoji="1" lang="en-US" altLang="zh-CN" sz="3200" b="0"/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kumimoji="1" lang="en-US" altLang="zh-CN" sz="3200" b="0"/>
                  </a:p>
                </p:txBody>
              </p:sp>
              <p:sp>
                <p:nvSpPr>
                  <p:cNvPr id="56352" name="Rectangle 51">
                    <a:extLst>
                      <a:ext uri="{FF2B5EF4-FFF2-40B4-BE49-F238E27FC236}">
                        <a16:creationId xmlns:a16="http://schemas.microsoft.com/office/drawing/2014/main" id="{9AEE55DC-49CB-42B9-9FCC-92A8F17B77B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84" y="1152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56348" name="Group 52">
                  <a:extLst>
                    <a:ext uri="{FF2B5EF4-FFF2-40B4-BE49-F238E27FC236}">
                      <a16:creationId xmlns:a16="http://schemas.microsoft.com/office/drawing/2014/main" id="{9CC78348-205C-40B6-AABD-BC979BC7812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6" y="1152"/>
                  <a:ext cx="242" cy="384"/>
                  <a:chOff x="726" y="1152"/>
                  <a:chExt cx="242" cy="384"/>
                </a:xfrm>
              </p:grpSpPr>
              <p:sp>
                <p:nvSpPr>
                  <p:cNvPr id="56349" name="Rectangle 53">
                    <a:extLst>
                      <a:ext uri="{FF2B5EF4-FFF2-40B4-BE49-F238E27FC236}">
                        <a16:creationId xmlns:a16="http://schemas.microsoft.com/office/drawing/2014/main" id="{2F5ADD86-3A50-464A-A0A1-6791704AA94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69" y="1152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3200" b="0" i="1"/>
                      <a:t>b</a:t>
                    </a:r>
                    <a:endParaRPr kumimoji="1" lang="en-US" altLang="zh-CN" sz="3200" b="0"/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kumimoji="1" lang="en-US" altLang="zh-CN" sz="3200" b="0"/>
                  </a:p>
                </p:txBody>
              </p:sp>
              <p:sp>
                <p:nvSpPr>
                  <p:cNvPr id="56350" name="Rectangle 54">
                    <a:extLst>
                      <a:ext uri="{FF2B5EF4-FFF2-40B4-BE49-F238E27FC236}">
                        <a16:creationId xmlns:a16="http://schemas.microsoft.com/office/drawing/2014/main" id="{4CA453E8-3E39-4C84-B1C6-DA6BBA77C41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6" y="1152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</p:grpSp>
          <p:sp>
            <p:nvSpPr>
              <p:cNvPr id="56332" name="Rectangle 55">
                <a:extLst>
                  <a:ext uri="{FF2B5EF4-FFF2-40B4-BE49-F238E27FC236}">
                    <a16:creationId xmlns:a16="http://schemas.microsoft.com/office/drawing/2014/main" id="{3555A45F-0B6D-4CBB-966F-94F5E8D015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" y="-3"/>
                <a:ext cx="974" cy="15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800" b="0"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56327" name="Line 56">
              <a:extLst>
                <a:ext uri="{FF2B5EF4-FFF2-40B4-BE49-F238E27FC236}">
                  <a16:creationId xmlns:a16="http://schemas.microsoft.com/office/drawing/2014/main" id="{B729A574-90F3-478D-A4EB-338547A95F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1152"/>
              <a:ext cx="26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28" name="Line 57">
              <a:extLst>
                <a:ext uri="{FF2B5EF4-FFF2-40B4-BE49-F238E27FC236}">
                  <a16:creationId xmlns:a16="http://schemas.microsoft.com/office/drawing/2014/main" id="{8501BC48-BEDF-4445-8D6B-0928D6DDFB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1488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29" name="Line 58">
              <a:extLst>
                <a:ext uri="{FF2B5EF4-FFF2-40B4-BE49-F238E27FC236}">
                  <a16:creationId xmlns:a16="http://schemas.microsoft.com/office/drawing/2014/main" id="{CF353DBE-3C3E-4A75-B493-0394603E83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2544"/>
              <a:ext cx="26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0" name="Line 59">
              <a:extLst>
                <a:ext uri="{FF2B5EF4-FFF2-40B4-BE49-F238E27FC236}">
                  <a16:creationId xmlns:a16="http://schemas.microsoft.com/office/drawing/2014/main" id="{62313C07-E867-43E3-837C-EE3988FCDA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1" y="1152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>
            <a:extLst>
              <a:ext uri="{FF2B5EF4-FFF2-40B4-BE49-F238E27FC236}">
                <a16:creationId xmlns:a16="http://schemas.microsoft.com/office/drawing/2014/main" id="{6BABA6BB-6B3A-47FF-B845-F744CD0B20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关于结合律的判断</a:t>
            </a:r>
          </a:p>
        </p:txBody>
      </p:sp>
      <p:sp>
        <p:nvSpPr>
          <p:cNvPr id="57347" name="灯片编号占位符 3">
            <a:extLst>
              <a:ext uri="{FF2B5EF4-FFF2-40B4-BE49-F238E27FC236}">
                <a16:creationId xmlns:a16="http://schemas.microsoft.com/office/drawing/2014/main" id="{A4268BC0-0DA9-4E7A-8E94-9CDC5600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786C678-058C-4F99-A542-8140F7814486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57348" name="Rectangle 1">
            <a:extLst>
              <a:ext uri="{FF2B5EF4-FFF2-40B4-BE49-F238E27FC236}">
                <a16:creationId xmlns:a16="http://schemas.microsoft.com/office/drawing/2014/main" id="{E28A12CD-7434-4DFF-8743-4583A5FC4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2636838" algn="ctr"/>
                <a:tab pos="5273675" algn="r"/>
              </a:tabLst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2636838" algn="ctr"/>
                <a:tab pos="5273675" algn="r"/>
              </a:tabLst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2636838" algn="ctr"/>
                <a:tab pos="5273675" algn="r"/>
              </a:tabLst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2636838" algn="ctr"/>
                <a:tab pos="5273675" algn="r"/>
              </a:tabLs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636838" algn="ctr"/>
                <a:tab pos="5273675" algn="r"/>
              </a:tabLs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636838" algn="ctr"/>
                <a:tab pos="5273675" algn="r"/>
              </a:tabLs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636838" algn="ctr"/>
                <a:tab pos="5273675" algn="r"/>
              </a:tabLs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636838" algn="ctr"/>
                <a:tab pos="5273675" algn="r"/>
              </a:tabLs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636838" algn="ctr"/>
                <a:tab pos="5273675" algn="r"/>
              </a:tabLs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zh-CN" altLang="zh-CN" sz="2800" b="0">
              <a:latin typeface="Verdana" panose="020B0604030504040204" pitchFamily="34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0E53BE5-E667-4FBA-8285-C092DCAECF1B}"/>
              </a:ext>
            </a:extLst>
          </p:cNvPr>
          <p:cNvGraphicFramePr>
            <a:graphicFrameLocks noGrp="1"/>
          </p:cNvGraphicFramePr>
          <p:nvPr/>
        </p:nvGraphicFramePr>
        <p:xfrm>
          <a:off x="34925" y="1341438"/>
          <a:ext cx="3889376" cy="1219200"/>
        </p:xfrm>
        <a:graphic>
          <a:graphicData uri="http://schemas.openxmlformats.org/drawingml/2006/table">
            <a:tbl>
              <a:tblPr/>
              <a:tblGrid>
                <a:gridCol w="972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*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97" marR="68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97" marR="68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b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97" marR="68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c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97" marR="68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97" marR="68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a*a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97" marR="68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a*b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97" marR="68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a*c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97" marR="68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b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97" marR="68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b*a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97" marR="68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b*b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97" marR="68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b*c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97" marR="68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c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97" marR="68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c*a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97" marR="68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c*b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97" marR="68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c*c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97" marR="68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A0F3918-7AFE-4443-A536-7FF96F14883B}"/>
              </a:ext>
            </a:extLst>
          </p:cNvPr>
          <p:cNvGraphicFramePr>
            <a:graphicFrameLocks noGrp="1"/>
          </p:cNvGraphicFramePr>
          <p:nvPr/>
        </p:nvGraphicFramePr>
        <p:xfrm>
          <a:off x="4211638" y="1341438"/>
          <a:ext cx="3889376" cy="1219200"/>
        </p:xfrm>
        <a:graphic>
          <a:graphicData uri="http://schemas.openxmlformats.org/drawingml/2006/table">
            <a:tbl>
              <a:tblPr/>
              <a:tblGrid>
                <a:gridCol w="972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*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97" marR="68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a*a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97" marR="68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a*b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97" marR="68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a*c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97" marR="68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97" marR="68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a*(a*a)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97" marR="68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a*(a*b)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97" marR="68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a*(a*c)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97" marR="68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b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97" marR="68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b*(a*a)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97" marR="68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b*(a*b)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97" marR="68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b*(a*c)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97" marR="68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c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97" marR="68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c*(a*a)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97" marR="68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c*(a*b)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97" marR="68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c*(a*c)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97" marR="68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1EE2D366-72BF-48E8-BB64-381A83CB82DB}"/>
              </a:ext>
            </a:extLst>
          </p:cNvPr>
          <p:cNvGraphicFramePr>
            <a:graphicFrameLocks noGrp="1"/>
          </p:cNvGraphicFramePr>
          <p:nvPr/>
        </p:nvGraphicFramePr>
        <p:xfrm>
          <a:off x="0" y="2924175"/>
          <a:ext cx="3851276" cy="1219200"/>
        </p:xfrm>
        <a:graphic>
          <a:graphicData uri="http://schemas.openxmlformats.org/drawingml/2006/table">
            <a:tbl>
              <a:tblPr/>
              <a:tblGrid>
                <a:gridCol w="962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2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28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*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b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c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a*a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(a*a)*a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(a*a)*b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(a*a)*c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b*a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(b*a)*a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(b*a)*b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(b*a)*c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c*a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(c*a)*a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(c*a)*b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(c*a)*c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7430" name="Rectangle 2">
            <a:extLst>
              <a:ext uri="{FF2B5EF4-FFF2-40B4-BE49-F238E27FC236}">
                <a16:creationId xmlns:a16="http://schemas.microsoft.com/office/drawing/2014/main" id="{F2CD4847-656E-4F73-ADD9-8A4DE809C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2636838" algn="ctr"/>
                <a:tab pos="5273675" algn="r"/>
              </a:tabLst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2636838" algn="ctr"/>
                <a:tab pos="5273675" algn="r"/>
              </a:tabLst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2636838" algn="ctr"/>
                <a:tab pos="5273675" algn="r"/>
              </a:tabLst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2636838" algn="ctr"/>
                <a:tab pos="5273675" algn="r"/>
              </a:tabLs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636838" algn="ctr"/>
                <a:tab pos="5273675" algn="r"/>
              </a:tabLs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636838" algn="ctr"/>
                <a:tab pos="5273675" algn="r"/>
              </a:tabLs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636838" algn="ctr"/>
                <a:tab pos="5273675" algn="r"/>
              </a:tabLs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636838" algn="ctr"/>
                <a:tab pos="5273675" algn="r"/>
              </a:tabLs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636838" algn="ctr"/>
                <a:tab pos="5273675" algn="r"/>
              </a:tabLs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zh-CN" altLang="zh-CN" sz="2800" b="0">
              <a:latin typeface="Verdana" panose="020B0604030504040204" pitchFamily="34" charset="0"/>
            </a:endParaRPr>
          </a:p>
        </p:txBody>
      </p:sp>
      <p:sp>
        <p:nvSpPr>
          <p:cNvPr id="13" name="AutoShape 395">
            <a:extLst>
              <a:ext uri="{FF2B5EF4-FFF2-40B4-BE49-F238E27FC236}">
                <a16:creationId xmlns:a16="http://schemas.microsoft.com/office/drawing/2014/main" id="{DA34A70E-DAF1-4E2B-818A-2E7FC81DF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2636838"/>
            <a:ext cx="2160587" cy="1512887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17694720 60000 65536"/>
              <a:gd name="T17" fmla="*/ 11796480 60000 65536"/>
              <a:gd name="T18" fmla="*/ 17694720 60000 65536"/>
              <a:gd name="T19" fmla="*/ 11796480 60000 65536"/>
              <a:gd name="T20" fmla="*/ 5898240 60000 65536"/>
              <a:gd name="T21" fmla="*/ 5898240 60000 65536"/>
              <a:gd name="T22" fmla="*/ 0 60000 65536"/>
              <a:gd name="T23" fmla="*/ 0 60000 65536"/>
              <a:gd name="T24" fmla="*/ 236 w 21600"/>
              <a:gd name="T25" fmla="*/ 18545 h 21600"/>
              <a:gd name="T26" fmla="*/ 19326 w 21600"/>
              <a:gd name="T27" fmla="*/ 19326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8936" y="0"/>
                </a:moveTo>
                <a:lnTo>
                  <a:pt x="16271" y="1613"/>
                </a:lnTo>
                <a:lnTo>
                  <a:pt x="18545" y="1613"/>
                </a:lnTo>
                <a:lnTo>
                  <a:pt x="18545" y="18545"/>
                </a:lnTo>
                <a:lnTo>
                  <a:pt x="1613" y="18545"/>
                </a:lnTo>
                <a:lnTo>
                  <a:pt x="1613" y="16271"/>
                </a:lnTo>
                <a:lnTo>
                  <a:pt x="0" y="18936"/>
                </a:lnTo>
                <a:lnTo>
                  <a:pt x="1613" y="21600"/>
                </a:lnTo>
                <a:lnTo>
                  <a:pt x="1613" y="19326"/>
                </a:lnTo>
                <a:lnTo>
                  <a:pt x="19326" y="19326"/>
                </a:lnTo>
                <a:lnTo>
                  <a:pt x="19326" y="1613"/>
                </a:lnTo>
                <a:lnTo>
                  <a:pt x="21600" y="1613"/>
                </a:lnTo>
                <a:lnTo>
                  <a:pt x="18936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432" name="TextBox 13">
            <a:extLst>
              <a:ext uri="{FF2B5EF4-FFF2-40B4-BE49-F238E27FC236}">
                <a16:creationId xmlns:a16="http://schemas.microsoft.com/office/drawing/2014/main" id="{85CA1EA0-C5EF-4047-B63A-4FEAC9283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3888" y="1700213"/>
            <a:ext cx="9001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0">
                <a:latin typeface="Verdana" panose="020B0604030504040204" pitchFamily="34" charset="0"/>
              </a:rPr>
              <a:t>……</a:t>
            </a:r>
            <a:endParaRPr lang="zh-CN" altLang="en-US" sz="2800" b="0">
              <a:latin typeface="Verdana" panose="020B0604030504040204" pitchFamily="34" charset="0"/>
            </a:endParaRPr>
          </a:p>
        </p:txBody>
      </p:sp>
      <p:sp>
        <p:nvSpPr>
          <p:cNvPr id="57433" name="TextBox 14">
            <a:extLst>
              <a:ext uri="{FF2B5EF4-FFF2-40B4-BE49-F238E27FC236}">
                <a16:creationId xmlns:a16="http://schemas.microsoft.com/office/drawing/2014/main" id="{439ED6A8-A322-4041-BE76-4D2344E8A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1394" y="3981978"/>
            <a:ext cx="8985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0" dirty="0">
                <a:latin typeface="Verdana" panose="020B0604030504040204" pitchFamily="34" charset="0"/>
              </a:rPr>
              <a:t>……</a:t>
            </a:r>
            <a:endParaRPr lang="zh-CN" altLang="en-US" sz="2800" b="0" dirty="0">
              <a:latin typeface="Verdana" panose="020B060403050404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25868B7-F9C7-4D4F-8383-4D8A8B5A2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538" y="4633913"/>
            <a:ext cx="7732350" cy="1654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ct val="55000"/>
              </a:spcBef>
            </a:pPr>
            <a:r>
              <a:rPr lang="zh-CN" altLang="en-US" sz="2400" kern="0" dirty="0">
                <a:sym typeface="Symbol" panose="05050102010706020507" pitchFamily="18" charset="2"/>
              </a:rPr>
              <a:t>需要针对运算元素的每种选择进行验证，若</a:t>
            </a:r>
            <a:r>
              <a:rPr lang="en-US" altLang="zh-CN" sz="2400" kern="0" dirty="0">
                <a:sym typeface="Symbol" panose="05050102010706020507" pitchFamily="18" charset="2"/>
              </a:rPr>
              <a:t>|</a:t>
            </a:r>
            <a:r>
              <a:rPr lang="en-US" altLang="zh-CN" sz="2400" i="1" kern="0" dirty="0">
                <a:sym typeface="Symbol" panose="05050102010706020507" pitchFamily="18" charset="2"/>
              </a:rPr>
              <a:t>A</a:t>
            </a:r>
            <a:r>
              <a:rPr lang="en-US" altLang="zh-CN" sz="2400" kern="0" dirty="0">
                <a:sym typeface="Symbol" panose="05050102010706020507" pitchFamily="18" charset="2"/>
              </a:rPr>
              <a:t>|=</a:t>
            </a:r>
            <a:r>
              <a:rPr lang="en-US" altLang="zh-CN" sz="2400" i="1" kern="0" dirty="0">
                <a:sym typeface="Symbol" panose="05050102010706020507" pitchFamily="18" charset="2"/>
              </a:rPr>
              <a:t>n</a:t>
            </a:r>
            <a:r>
              <a:rPr lang="zh-CN" altLang="en-US" sz="2400" kern="0" dirty="0">
                <a:sym typeface="Symbol" panose="05050102010706020507" pitchFamily="18" charset="2"/>
              </a:rPr>
              <a:t>，一般需要验证</a:t>
            </a:r>
            <a:r>
              <a:rPr lang="en-US" altLang="zh-CN" sz="2400" i="1" kern="0" dirty="0">
                <a:sym typeface="Symbol" panose="05050102010706020507" pitchFamily="18" charset="2"/>
              </a:rPr>
              <a:t>n</a:t>
            </a:r>
            <a:r>
              <a:rPr lang="en-US" altLang="zh-CN" sz="2400" kern="0" baseline="30000" dirty="0">
                <a:sym typeface="Symbol" panose="05050102010706020507" pitchFamily="18" charset="2"/>
              </a:rPr>
              <a:t>3</a:t>
            </a:r>
            <a:r>
              <a:rPr lang="zh-CN" altLang="en-US" sz="2400" kern="0" dirty="0">
                <a:sym typeface="Symbol" panose="05050102010706020507" pitchFamily="18" charset="2"/>
              </a:rPr>
              <a:t>个等式</a:t>
            </a:r>
            <a:r>
              <a:rPr lang="en-US" altLang="zh-CN" sz="2400" kern="0" dirty="0">
                <a:sym typeface="Symbol" panose="05050102010706020507" pitchFamily="18" charset="2"/>
              </a:rPr>
              <a:t>.</a:t>
            </a:r>
          </a:p>
          <a:p>
            <a:pPr eaLnBrk="1" hangingPunct="1">
              <a:spcBef>
                <a:spcPct val="55000"/>
              </a:spcBef>
            </a:pPr>
            <a:r>
              <a:rPr lang="zh-CN" altLang="en-US" sz="2400" kern="0" dirty="0">
                <a:sym typeface="Symbol" panose="05050102010706020507" pitchFamily="18" charset="2"/>
              </a:rPr>
              <a:t>通过对具体运算性质的分析也可能简化验证的复杂性</a:t>
            </a:r>
            <a:r>
              <a:rPr lang="en-US" altLang="zh-CN" sz="2400" kern="0" dirty="0">
                <a:sym typeface="Symbol" panose="05050102010706020507" pitchFamily="18" charset="2"/>
              </a:rPr>
              <a:t>.</a:t>
            </a:r>
          </a:p>
          <a:p>
            <a:pPr eaLnBrk="1" hangingPunct="1"/>
            <a:endParaRPr lang="en-US" altLang="zh-CN" sz="2400" kern="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E2C87-AAA5-7E02-E51A-35AB6626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关于结合律的判断（上例）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B8C6B0-DA6E-C803-9952-9CFA326FD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E224-C147-403D-877A-8DE49381A651}" type="slidenum">
              <a:rPr lang="en-US" altLang="zh-CN" smtClean="0"/>
              <a:pPr/>
              <a:t>34</a:t>
            </a:fld>
            <a:endParaRPr lang="en-US" altLang="zh-CN"/>
          </a:p>
        </p:txBody>
      </p:sp>
      <p:pic>
        <p:nvPicPr>
          <p:cNvPr id="62" name="图片 61">
            <a:extLst>
              <a:ext uri="{FF2B5EF4-FFF2-40B4-BE49-F238E27FC236}">
                <a16:creationId xmlns:a16="http://schemas.microsoft.com/office/drawing/2014/main" id="{7FD5BE87-5322-CD55-B2A7-152C1C584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122" y="3660454"/>
            <a:ext cx="1030459" cy="384870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52A2DA6D-19DF-CC90-4070-B67EBFD8F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4421" y="3645024"/>
            <a:ext cx="1018044" cy="360040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69EAE840-2FED-4EC5-3ACC-97C5BB9BE2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4088" y="3645024"/>
            <a:ext cx="1018044" cy="360040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7BC9F6E6-98BF-169C-5F3F-B1EB579586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5531" y="3284984"/>
            <a:ext cx="360040" cy="1179441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B407047E-911A-0D33-C283-D92406FE8D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5600" y="3263168"/>
            <a:ext cx="360040" cy="1179441"/>
          </a:xfrm>
          <a:prstGeom prst="rect">
            <a:avLst/>
          </a:prstGeom>
        </p:spPr>
      </p:pic>
      <p:grpSp>
        <p:nvGrpSpPr>
          <p:cNvPr id="70" name="Group 2">
            <a:extLst>
              <a:ext uri="{FF2B5EF4-FFF2-40B4-BE49-F238E27FC236}">
                <a16:creationId xmlns:a16="http://schemas.microsoft.com/office/drawing/2014/main" id="{5C93EFD5-2678-37D6-6771-F0030F577D29}"/>
              </a:ext>
            </a:extLst>
          </p:cNvPr>
          <p:cNvGrpSpPr>
            <a:grpSpLocks/>
          </p:cNvGrpSpPr>
          <p:nvPr/>
        </p:nvGrpSpPr>
        <p:grpSpPr bwMode="auto">
          <a:xfrm>
            <a:off x="3419872" y="1336930"/>
            <a:ext cx="1800225" cy="1511300"/>
            <a:chOff x="720" y="1152"/>
            <a:chExt cx="2640" cy="1392"/>
          </a:xfrm>
        </p:grpSpPr>
        <p:grpSp>
          <p:nvGrpSpPr>
            <p:cNvPr id="71" name="Group 3">
              <a:extLst>
                <a:ext uri="{FF2B5EF4-FFF2-40B4-BE49-F238E27FC236}">
                  <a16:creationId xmlns:a16="http://schemas.microsoft.com/office/drawing/2014/main" id="{5890AFA6-04DC-C07D-5AE0-5B6CC4C71E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1152"/>
              <a:ext cx="2455" cy="1392"/>
              <a:chOff x="-3" y="-3"/>
              <a:chExt cx="974" cy="1542"/>
            </a:xfrm>
          </p:grpSpPr>
          <p:grpSp>
            <p:nvGrpSpPr>
              <p:cNvPr id="76" name="Group 4">
                <a:extLst>
                  <a:ext uri="{FF2B5EF4-FFF2-40B4-BE49-F238E27FC236}">
                    <a16:creationId xmlns:a16="http://schemas.microsoft.com/office/drawing/2014/main" id="{688C97BB-0C6E-189D-4482-3CFDDF7A0D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968" cy="1536"/>
                <a:chOff x="0" y="0"/>
                <a:chExt cx="968" cy="1536"/>
              </a:xfrm>
            </p:grpSpPr>
            <p:grpSp>
              <p:nvGrpSpPr>
                <p:cNvPr id="78" name="Group 5">
                  <a:extLst>
                    <a:ext uri="{FF2B5EF4-FFF2-40B4-BE49-F238E27FC236}">
                      <a16:creationId xmlns:a16="http://schemas.microsoft.com/office/drawing/2014/main" id="{8572FC6A-F8B5-231E-5665-97ABCD04DB3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42" cy="384"/>
                  <a:chOff x="0" y="0"/>
                  <a:chExt cx="242" cy="384"/>
                </a:xfrm>
              </p:grpSpPr>
              <p:sp>
                <p:nvSpPr>
                  <p:cNvPr id="124" name="Rectangle 6">
                    <a:extLst>
                      <a:ext uri="{FF2B5EF4-FFF2-40B4-BE49-F238E27FC236}">
                        <a16:creationId xmlns:a16="http://schemas.microsoft.com/office/drawing/2014/main" id="{A6B3911D-98ED-DC3D-E4A3-697D173EAD5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2800" i="1"/>
                      <a:t>*</a:t>
                    </a:r>
                    <a:endParaRPr kumimoji="1" lang="en-US" altLang="zh-CN" sz="2800"/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kumimoji="1" lang="en-US" altLang="zh-CN" sz="2800"/>
                  </a:p>
                </p:txBody>
              </p:sp>
              <p:sp>
                <p:nvSpPr>
                  <p:cNvPr id="125" name="Rectangle 7">
                    <a:extLst>
                      <a:ext uri="{FF2B5EF4-FFF2-40B4-BE49-F238E27FC236}">
                        <a16:creationId xmlns:a16="http://schemas.microsoft.com/office/drawing/2014/main" id="{19DC52AD-0F4A-4B01-B5A4-03ED70A30B1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79" name="Group 8">
                  <a:extLst>
                    <a:ext uri="{FF2B5EF4-FFF2-40B4-BE49-F238E27FC236}">
                      <a16:creationId xmlns:a16="http://schemas.microsoft.com/office/drawing/2014/main" id="{D11541B5-9A35-F4DF-B684-C9D582728B7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2" y="0"/>
                  <a:ext cx="242" cy="384"/>
                  <a:chOff x="242" y="0"/>
                  <a:chExt cx="242" cy="384"/>
                </a:xfrm>
              </p:grpSpPr>
              <p:sp>
                <p:nvSpPr>
                  <p:cNvPr id="122" name="Rectangle 9">
                    <a:extLst>
                      <a:ext uri="{FF2B5EF4-FFF2-40B4-BE49-F238E27FC236}">
                        <a16:creationId xmlns:a16="http://schemas.microsoft.com/office/drawing/2014/main" id="{AF903830-3C26-A970-8449-48EB756FA9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5" y="0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2800" i="1"/>
                      <a:t>a</a:t>
                    </a:r>
                    <a:endParaRPr kumimoji="1" lang="en-US" altLang="zh-CN" sz="2800"/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kumimoji="1" lang="en-US" altLang="zh-CN" sz="2800"/>
                  </a:p>
                </p:txBody>
              </p:sp>
              <p:sp>
                <p:nvSpPr>
                  <p:cNvPr id="123" name="Rectangle 10">
                    <a:extLst>
                      <a:ext uri="{FF2B5EF4-FFF2-40B4-BE49-F238E27FC236}">
                        <a16:creationId xmlns:a16="http://schemas.microsoft.com/office/drawing/2014/main" id="{3F2FA654-DA28-7881-6960-9E85F9F28C4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2" y="0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80" name="Group 11">
                  <a:extLst>
                    <a:ext uri="{FF2B5EF4-FFF2-40B4-BE49-F238E27FC236}">
                      <a16:creationId xmlns:a16="http://schemas.microsoft.com/office/drawing/2014/main" id="{3627CFB8-7371-77A5-C974-6F4AAA85239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84" y="0"/>
                  <a:ext cx="242" cy="384"/>
                  <a:chOff x="484" y="0"/>
                  <a:chExt cx="242" cy="384"/>
                </a:xfrm>
              </p:grpSpPr>
              <p:sp>
                <p:nvSpPr>
                  <p:cNvPr id="120" name="Rectangle 12">
                    <a:extLst>
                      <a:ext uri="{FF2B5EF4-FFF2-40B4-BE49-F238E27FC236}">
                        <a16:creationId xmlns:a16="http://schemas.microsoft.com/office/drawing/2014/main" id="{56692640-798D-411F-22CE-16937F1719D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" y="0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2800" i="1"/>
                      <a:t>b</a:t>
                    </a:r>
                    <a:endParaRPr kumimoji="1" lang="en-US" altLang="zh-CN" sz="2800"/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kumimoji="1" lang="en-US" altLang="zh-CN" sz="2800"/>
                  </a:p>
                </p:txBody>
              </p:sp>
              <p:sp>
                <p:nvSpPr>
                  <p:cNvPr id="121" name="Rectangle 13">
                    <a:extLst>
                      <a:ext uri="{FF2B5EF4-FFF2-40B4-BE49-F238E27FC236}">
                        <a16:creationId xmlns:a16="http://schemas.microsoft.com/office/drawing/2014/main" id="{78E61D67-99EA-6F83-B404-EAC77E600BB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84" y="0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81" name="Group 14">
                  <a:extLst>
                    <a:ext uri="{FF2B5EF4-FFF2-40B4-BE49-F238E27FC236}">
                      <a16:creationId xmlns:a16="http://schemas.microsoft.com/office/drawing/2014/main" id="{D20B505E-8BCE-6DA5-B7A6-9AA02D4BDA8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6" y="0"/>
                  <a:ext cx="242" cy="384"/>
                  <a:chOff x="726" y="0"/>
                  <a:chExt cx="242" cy="384"/>
                </a:xfrm>
              </p:grpSpPr>
              <p:sp>
                <p:nvSpPr>
                  <p:cNvPr id="118" name="Rectangle 15">
                    <a:extLst>
                      <a:ext uri="{FF2B5EF4-FFF2-40B4-BE49-F238E27FC236}">
                        <a16:creationId xmlns:a16="http://schemas.microsoft.com/office/drawing/2014/main" id="{85BEF5F2-E3FD-8A38-0EB1-7F7AD504F91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69" y="0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2800" i="1"/>
                      <a:t>c</a:t>
                    </a:r>
                    <a:endParaRPr kumimoji="1" lang="en-US" altLang="zh-CN" sz="2800"/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kumimoji="1" lang="en-US" altLang="zh-CN" sz="2800"/>
                  </a:p>
                </p:txBody>
              </p:sp>
              <p:sp>
                <p:nvSpPr>
                  <p:cNvPr id="119" name="Rectangle 16">
                    <a:extLst>
                      <a:ext uri="{FF2B5EF4-FFF2-40B4-BE49-F238E27FC236}">
                        <a16:creationId xmlns:a16="http://schemas.microsoft.com/office/drawing/2014/main" id="{9514496B-633E-6E87-4170-5782234F032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6" y="0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82" name="Group 17">
                  <a:extLst>
                    <a:ext uri="{FF2B5EF4-FFF2-40B4-BE49-F238E27FC236}">
                      <a16:creationId xmlns:a16="http://schemas.microsoft.com/office/drawing/2014/main" id="{D7D90A04-6ADB-69C2-85E2-47B7937A9EC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384"/>
                  <a:ext cx="242" cy="384"/>
                  <a:chOff x="0" y="384"/>
                  <a:chExt cx="242" cy="384"/>
                </a:xfrm>
              </p:grpSpPr>
              <p:sp>
                <p:nvSpPr>
                  <p:cNvPr id="116" name="Rectangle 18">
                    <a:extLst>
                      <a:ext uri="{FF2B5EF4-FFF2-40B4-BE49-F238E27FC236}">
                        <a16:creationId xmlns:a16="http://schemas.microsoft.com/office/drawing/2014/main" id="{0549E6A3-6185-59AF-9757-AAAC57B236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384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2800" i="1"/>
                      <a:t>a</a:t>
                    </a:r>
                    <a:endParaRPr kumimoji="1" lang="en-US" altLang="zh-CN" sz="2800"/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kumimoji="1" lang="en-US" altLang="zh-CN" sz="2800"/>
                  </a:p>
                </p:txBody>
              </p:sp>
              <p:sp>
                <p:nvSpPr>
                  <p:cNvPr id="117" name="Rectangle 19">
                    <a:extLst>
                      <a:ext uri="{FF2B5EF4-FFF2-40B4-BE49-F238E27FC236}">
                        <a16:creationId xmlns:a16="http://schemas.microsoft.com/office/drawing/2014/main" id="{2C3DC024-85D9-1F70-5438-B13239AD1B7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384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83" name="Group 20">
                  <a:extLst>
                    <a:ext uri="{FF2B5EF4-FFF2-40B4-BE49-F238E27FC236}">
                      <a16:creationId xmlns:a16="http://schemas.microsoft.com/office/drawing/2014/main" id="{DAB96285-A46E-785C-9189-5EE660177D7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2" y="384"/>
                  <a:ext cx="242" cy="384"/>
                  <a:chOff x="242" y="384"/>
                  <a:chExt cx="242" cy="384"/>
                </a:xfrm>
              </p:grpSpPr>
              <p:sp>
                <p:nvSpPr>
                  <p:cNvPr id="114" name="Rectangle 21">
                    <a:extLst>
                      <a:ext uri="{FF2B5EF4-FFF2-40B4-BE49-F238E27FC236}">
                        <a16:creationId xmlns:a16="http://schemas.microsoft.com/office/drawing/2014/main" id="{82B88F54-A51D-428A-6E61-09AB69D0A8C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5" y="384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2800" i="1" dirty="0">
                        <a:solidFill>
                          <a:srgbClr val="FF0000"/>
                        </a:solidFill>
                      </a:rPr>
                      <a:t>a</a:t>
                    </a:r>
                    <a:endParaRPr kumimoji="1" lang="en-US" altLang="zh-CN" sz="2800" dirty="0">
                      <a:solidFill>
                        <a:srgbClr val="FF0000"/>
                      </a:solidFill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kumimoji="1" lang="en-US" altLang="zh-CN" sz="28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15" name="Rectangle 22">
                    <a:extLst>
                      <a:ext uri="{FF2B5EF4-FFF2-40B4-BE49-F238E27FC236}">
                        <a16:creationId xmlns:a16="http://schemas.microsoft.com/office/drawing/2014/main" id="{19FE426A-CF2B-7E68-4351-F5BAF765849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2" y="384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84" name="Group 23">
                  <a:extLst>
                    <a:ext uri="{FF2B5EF4-FFF2-40B4-BE49-F238E27FC236}">
                      <a16:creationId xmlns:a16="http://schemas.microsoft.com/office/drawing/2014/main" id="{4D5BF392-F465-68CC-EC38-2BD53F30446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84" y="384"/>
                  <a:ext cx="242" cy="384"/>
                  <a:chOff x="484" y="384"/>
                  <a:chExt cx="242" cy="384"/>
                </a:xfrm>
              </p:grpSpPr>
              <p:sp>
                <p:nvSpPr>
                  <p:cNvPr id="112" name="Rectangle 24">
                    <a:extLst>
                      <a:ext uri="{FF2B5EF4-FFF2-40B4-BE49-F238E27FC236}">
                        <a16:creationId xmlns:a16="http://schemas.microsoft.com/office/drawing/2014/main" id="{C91E7458-AE13-0355-5512-BA504B673F9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" y="384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2800" i="1" dirty="0">
                        <a:solidFill>
                          <a:srgbClr val="FF0000"/>
                        </a:solidFill>
                      </a:rPr>
                      <a:t>b</a:t>
                    </a:r>
                    <a:endParaRPr kumimoji="1" lang="en-US" altLang="zh-CN" sz="2800" dirty="0">
                      <a:solidFill>
                        <a:srgbClr val="FF0000"/>
                      </a:solidFill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kumimoji="1" lang="en-US" altLang="zh-CN" sz="28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13" name="Rectangle 25">
                    <a:extLst>
                      <a:ext uri="{FF2B5EF4-FFF2-40B4-BE49-F238E27FC236}">
                        <a16:creationId xmlns:a16="http://schemas.microsoft.com/office/drawing/2014/main" id="{5D9EFE07-892A-7E5C-76BE-971C47FFED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84" y="384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85" name="Group 26">
                  <a:extLst>
                    <a:ext uri="{FF2B5EF4-FFF2-40B4-BE49-F238E27FC236}">
                      <a16:creationId xmlns:a16="http://schemas.microsoft.com/office/drawing/2014/main" id="{41CF5B21-FA28-48E4-D0E4-93B86A14F1C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6" y="384"/>
                  <a:ext cx="242" cy="384"/>
                  <a:chOff x="726" y="384"/>
                  <a:chExt cx="242" cy="384"/>
                </a:xfrm>
              </p:grpSpPr>
              <p:sp>
                <p:nvSpPr>
                  <p:cNvPr id="110" name="Rectangle 27">
                    <a:extLst>
                      <a:ext uri="{FF2B5EF4-FFF2-40B4-BE49-F238E27FC236}">
                        <a16:creationId xmlns:a16="http://schemas.microsoft.com/office/drawing/2014/main" id="{CFEFF018-CCED-A664-F430-D5EC535FF42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69" y="384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2800" i="1" dirty="0">
                        <a:solidFill>
                          <a:srgbClr val="FF0000"/>
                        </a:solidFill>
                      </a:rPr>
                      <a:t>c</a:t>
                    </a:r>
                    <a:endParaRPr kumimoji="1" lang="en-US" altLang="zh-CN" sz="2800" dirty="0">
                      <a:solidFill>
                        <a:srgbClr val="FF0000"/>
                      </a:solidFill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kumimoji="1" lang="en-US" altLang="zh-CN" sz="28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11" name="Rectangle 28">
                    <a:extLst>
                      <a:ext uri="{FF2B5EF4-FFF2-40B4-BE49-F238E27FC236}">
                        <a16:creationId xmlns:a16="http://schemas.microsoft.com/office/drawing/2014/main" id="{E96C2E76-A7BF-29A1-829A-16B394BFB40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6" y="384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solidFill>
                        <a:srgbClr val="FF0000"/>
                      </a:solidFill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86" name="Group 29">
                  <a:extLst>
                    <a:ext uri="{FF2B5EF4-FFF2-40B4-BE49-F238E27FC236}">
                      <a16:creationId xmlns:a16="http://schemas.microsoft.com/office/drawing/2014/main" id="{729680FB-1117-8265-D87C-6CFA26C4012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768"/>
                  <a:ext cx="242" cy="384"/>
                  <a:chOff x="0" y="768"/>
                  <a:chExt cx="242" cy="384"/>
                </a:xfrm>
              </p:grpSpPr>
              <p:sp>
                <p:nvSpPr>
                  <p:cNvPr id="108" name="Rectangle 30">
                    <a:extLst>
                      <a:ext uri="{FF2B5EF4-FFF2-40B4-BE49-F238E27FC236}">
                        <a16:creationId xmlns:a16="http://schemas.microsoft.com/office/drawing/2014/main" id="{26A056FA-7535-75A9-C031-4373566FEA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768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2800" i="1"/>
                      <a:t>b</a:t>
                    </a:r>
                    <a:endParaRPr kumimoji="1" lang="en-US" altLang="zh-CN" sz="2800"/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kumimoji="1" lang="en-US" altLang="zh-CN" sz="2800"/>
                  </a:p>
                </p:txBody>
              </p:sp>
              <p:sp>
                <p:nvSpPr>
                  <p:cNvPr id="109" name="Rectangle 31">
                    <a:extLst>
                      <a:ext uri="{FF2B5EF4-FFF2-40B4-BE49-F238E27FC236}">
                        <a16:creationId xmlns:a16="http://schemas.microsoft.com/office/drawing/2014/main" id="{AC5B25CD-6EB0-0D2F-E687-D290B452532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768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87" name="Group 32">
                  <a:extLst>
                    <a:ext uri="{FF2B5EF4-FFF2-40B4-BE49-F238E27FC236}">
                      <a16:creationId xmlns:a16="http://schemas.microsoft.com/office/drawing/2014/main" id="{0ED632F2-7142-9B72-3D43-2A790DE00EB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2" y="768"/>
                  <a:ext cx="242" cy="384"/>
                  <a:chOff x="242" y="768"/>
                  <a:chExt cx="242" cy="384"/>
                </a:xfrm>
              </p:grpSpPr>
              <p:sp>
                <p:nvSpPr>
                  <p:cNvPr id="106" name="Rectangle 33">
                    <a:extLst>
                      <a:ext uri="{FF2B5EF4-FFF2-40B4-BE49-F238E27FC236}">
                        <a16:creationId xmlns:a16="http://schemas.microsoft.com/office/drawing/2014/main" id="{7E59E0B6-61DB-8BA0-0206-D61CE4BD4B6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5" y="768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2800" i="1" dirty="0">
                        <a:solidFill>
                          <a:srgbClr val="0066FF"/>
                        </a:solidFill>
                      </a:rPr>
                      <a:t>b</a:t>
                    </a:r>
                    <a:endParaRPr kumimoji="1" lang="en-US" altLang="zh-CN" sz="2800" dirty="0">
                      <a:solidFill>
                        <a:srgbClr val="0066FF"/>
                      </a:solidFill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kumimoji="1" lang="en-US" altLang="zh-CN" sz="2800" dirty="0">
                      <a:solidFill>
                        <a:srgbClr val="0066FF"/>
                      </a:solidFill>
                    </a:endParaRPr>
                  </a:p>
                </p:txBody>
              </p:sp>
              <p:sp>
                <p:nvSpPr>
                  <p:cNvPr id="107" name="Rectangle 34">
                    <a:extLst>
                      <a:ext uri="{FF2B5EF4-FFF2-40B4-BE49-F238E27FC236}">
                        <a16:creationId xmlns:a16="http://schemas.microsoft.com/office/drawing/2014/main" id="{92698349-B093-0B35-3FBE-CD55C7D8457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2" y="768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88" name="Group 35">
                  <a:extLst>
                    <a:ext uri="{FF2B5EF4-FFF2-40B4-BE49-F238E27FC236}">
                      <a16:creationId xmlns:a16="http://schemas.microsoft.com/office/drawing/2014/main" id="{5EBCF068-C4F1-FDDD-2F55-173EC3A8A44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84" y="768"/>
                  <a:ext cx="242" cy="384"/>
                  <a:chOff x="484" y="768"/>
                  <a:chExt cx="242" cy="384"/>
                </a:xfrm>
              </p:grpSpPr>
              <p:sp>
                <p:nvSpPr>
                  <p:cNvPr id="104" name="Rectangle 36">
                    <a:extLst>
                      <a:ext uri="{FF2B5EF4-FFF2-40B4-BE49-F238E27FC236}">
                        <a16:creationId xmlns:a16="http://schemas.microsoft.com/office/drawing/2014/main" id="{814115AA-DC3A-7737-FDE4-E1E494A5E6A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" y="768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2800" i="1" dirty="0">
                        <a:solidFill>
                          <a:srgbClr val="0066FF"/>
                        </a:solidFill>
                      </a:rPr>
                      <a:t>c</a:t>
                    </a:r>
                    <a:endParaRPr kumimoji="1" lang="en-US" altLang="zh-CN" sz="2800" dirty="0">
                      <a:solidFill>
                        <a:srgbClr val="0066FF"/>
                      </a:solidFill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kumimoji="1" lang="en-US" altLang="zh-CN" sz="2800" dirty="0">
                      <a:solidFill>
                        <a:srgbClr val="0066FF"/>
                      </a:solidFill>
                    </a:endParaRPr>
                  </a:p>
                </p:txBody>
              </p:sp>
              <p:sp>
                <p:nvSpPr>
                  <p:cNvPr id="105" name="Rectangle 37">
                    <a:extLst>
                      <a:ext uri="{FF2B5EF4-FFF2-40B4-BE49-F238E27FC236}">
                        <a16:creationId xmlns:a16="http://schemas.microsoft.com/office/drawing/2014/main" id="{E6EECCF0-01B0-61F6-953C-CDB3EC327AD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84" y="768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89" name="Group 38">
                  <a:extLst>
                    <a:ext uri="{FF2B5EF4-FFF2-40B4-BE49-F238E27FC236}">
                      <a16:creationId xmlns:a16="http://schemas.microsoft.com/office/drawing/2014/main" id="{3DFCB691-28AC-2275-EC63-0573B35A96A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6" y="768"/>
                  <a:ext cx="242" cy="384"/>
                  <a:chOff x="726" y="768"/>
                  <a:chExt cx="242" cy="384"/>
                </a:xfrm>
              </p:grpSpPr>
              <p:sp>
                <p:nvSpPr>
                  <p:cNvPr id="102" name="Rectangle 39">
                    <a:extLst>
                      <a:ext uri="{FF2B5EF4-FFF2-40B4-BE49-F238E27FC236}">
                        <a16:creationId xmlns:a16="http://schemas.microsoft.com/office/drawing/2014/main" id="{3D0D1EB0-4A5C-8DFA-21FE-A4239155214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69" y="768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2800" i="1" dirty="0">
                        <a:solidFill>
                          <a:srgbClr val="0066FF"/>
                        </a:solidFill>
                      </a:rPr>
                      <a:t>a</a:t>
                    </a:r>
                    <a:endParaRPr kumimoji="1" lang="en-US" altLang="zh-CN" sz="2800" dirty="0">
                      <a:solidFill>
                        <a:srgbClr val="0066FF"/>
                      </a:solidFill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kumimoji="1" lang="en-US" altLang="zh-CN" sz="2800" dirty="0">
                      <a:solidFill>
                        <a:srgbClr val="0066FF"/>
                      </a:solidFill>
                    </a:endParaRPr>
                  </a:p>
                </p:txBody>
              </p:sp>
              <p:sp>
                <p:nvSpPr>
                  <p:cNvPr id="103" name="Rectangle 40">
                    <a:extLst>
                      <a:ext uri="{FF2B5EF4-FFF2-40B4-BE49-F238E27FC236}">
                        <a16:creationId xmlns:a16="http://schemas.microsoft.com/office/drawing/2014/main" id="{6C2518E9-AA52-1469-8869-582CBA7E1E5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6" y="768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90" name="Group 41">
                  <a:extLst>
                    <a:ext uri="{FF2B5EF4-FFF2-40B4-BE49-F238E27FC236}">
                      <a16:creationId xmlns:a16="http://schemas.microsoft.com/office/drawing/2014/main" id="{D87C6468-9CDC-C419-2FBF-C69707F0572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1152"/>
                  <a:ext cx="242" cy="384"/>
                  <a:chOff x="0" y="1152"/>
                  <a:chExt cx="242" cy="384"/>
                </a:xfrm>
              </p:grpSpPr>
              <p:sp>
                <p:nvSpPr>
                  <p:cNvPr id="100" name="Rectangle 42">
                    <a:extLst>
                      <a:ext uri="{FF2B5EF4-FFF2-40B4-BE49-F238E27FC236}">
                        <a16:creationId xmlns:a16="http://schemas.microsoft.com/office/drawing/2014/main" id="{89541DFE-A815-A32D-2955-80760DE297B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1152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2800" i="1"/>
                      <a:t>c</a:t>
                    </a:r>
                    <a:endParaRPr kumimoji="1" lang="en-US" altLang="zh-CN" sz="2800"/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kumimoji="1" lang="en-US" altLang="zh-CN" sz="2800"/>
                  </a:p>
                </p:txBody>
              </p:sp>
              <p:sp>
                <p:nvSpPr>
                  <p:cNvPr id="101" name="Rectangle 43">
                    <a:extLst>
                      <a:ext uri="{FF2B5EF4-FFF2-40B4-BE49-F238E27FC236}">
                        <a16:creationId xmlns:a16="http://schemas.microsoft.com/office/drawing/2014/main" id="{BB379BD7-8F1E-01AC-D5FD-9F7BC9A5F51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1152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91" name="Group 44">
                  <a:extLst>
                    <a:ext uri="{FF2B5EF4-FFF2-40B4-BE49-F238E27FC236}">
                      <a16:creationId xmlns:a16="http://schemas.microsoft.com/office/drawing/2014/main" id="{06AD1EEB-91E6-CB76-CF5F-17351194FE6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2" y="1152"/>
                  <a:ext cx="242" cy="384"/>
                  <a:chOff x="242" y="1152"/>
                  <a:chExt cx="242" cy="384"/>
                </a:xfrm>
              </p:grpSpPr>
              <p:sp>
                <p:nvSpPr>
                  <p:cNvPr id="98" name="Rectangle 45">
                    <a:extLst>
                      <a:ext uri="{FF2B5EF4-FFF2-40B4-BE49-F238E27FC236}">
                        <a16:creationId xmlns:a16="http://schemas.microsoft.com/office/drawing/2014/main" id="{EA9A4B16-65C4-2B44-AE22-0D0021A7A1F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5" y="1152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2800" i="1" dirty="0">
                        <a:solidFill>
                          <a:srgbClr val="00B050"/>
                        </a:solidFill>
                      </a:rPr>
                      <a:t>c</a:t>
                    </a:r>
                    <a:endParaRPr kumimoji="1" lang="en-US" altLang="zh-CN" sz="2800" dirty="0">
                      <a:solidFill>
                        <a:srgbClr val="00B050"/>
                      </a:solidFill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kumimoji="1" lang="en-US" altLang="zh-CN" sz="2800" dirty="0">
                      <a:solidFill>
                        <a:srgbClr val="00B050"/>
                      </a:solidFill>
                    </a:endParaRPr>
                  </a:p>
                </p:txBody>
              </p:sp>
              <p:sp>
                <p:nvSpPr>
                  <p:cNvPr id="99" name="Rectangle 46">
                    <a:extLst>
                      <a:ext uri="{FF2B5EF4-FFF2-40B4-BE49-F238E27FC236}">
                        <a16:creationId xmlns:a16="http://schemas.microsoft.com/office/drawing/2014/main" id="{892680EA-E8CC-37A5-CFCB-C7769C29D1E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2" y="1152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92" name="Group 47">
                  <a:extLst>
                    <a:ext uri="{FF2B5EF4-FFF2-40B4-BE49-F238E27FC236}">
                      <a16:creationId xmlns:a16="http://schemas.microsoft.com/office/drawing/2014/main" id="{286A63ED-A49B-AAE1-5966-8B4B86EA15D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84" y="1152"/>
                  <a:ext cx="242" cy="384"/>
                  <a:chOff x="484" y="1152"/>
                  <a:chExt cx="242" cy="384"/>
                </a:xfrm>
              </p:grpSpPr>
              <p:sp>
                <p:nvSpPr>
                  <p:cNvPr id="96" name="Rectangle 48">
                    <a:extLst>
                      <a:ext uri="{FF2B5EF4-FFF2-40B4-BE49-F238E27FC236}">
                        <a16:creationId xmlns:a16="http://schemas.microsoft.com/office/drawing/2014/main" id="{4CEF780C-751C-3D2D-41E1-E2F00BB4000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" y="1152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2800" i="1" dirty="0">
                        <a:solidFill>
                          <a:srgbClr val="00B050"/>
                        </a:solidFill>
                      </a:rPr>
                      <a:t>a</a:t>
                    </a:r>
                    <a:endParaRPr kumimoji="1" lang="en-US" altLang="zh-CN" sz="2800" dirty="0">
                      <a:solidFill>
                        <a:srgbClr val="00B050"/>
                      </a:solidFill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kumimoji="1" lang="en-US" altLang="zh-CN" sz="2800" dirty="0">
                      <a:solidFill>
                        <a:srgbClr val="00B050"/>
                      </a:solidFill>
                    </a:endParaRPr>
                  </a:p>
                </p:txBody>
              </p:sp>
              <p:sp>
                <p:nvSpPr>
                  <p:cNvPr id="97" name="Rectangle 49">
                    <a:extLst>
                      <a:ext uri="{FF2B5EF4-FFF2-40B4-BE49-F238E27FC236}">
                        <a16:creationId xmlns:a16="http://schemas.microsoft.com/office/drawing/2014/main" id="{A73A645E-FAF1-3099-1F25-341E13C44DA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84" y="1152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93" name="Group 50">
                  <a:extLst>
                    <a:ext uri="{FF2B5EF4-FFF2-40B4-BE49-F238E27FC236}">
                      <a16:creationId xmlns:a16="http://schemas.microsoft.com/office/drawing/2014/main" id="{031A9BBD-9864-4BB9-1375-FD996748C87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6" y="1152"/>
                  <a:ext cx="242" cy="384"/>
                  <a:chOff x="726" y="1152"/>
                  <a:chExt cx="242" cy="384"/>
                </a:xfrm>
              </p:grpSpPr>
              <p:sp>
                <p:nvSpPr>
                  <p:cNvPr id="94" name="Rectangle 51">
                    <a:extLst>
                      <a:ext uri="{FF2B5EF4-FFF2-40B4-BE49-F238E27FC236}">
                        <a16:creationId xmlns:a16="http://schemas.microsoft.com/office/drawing/2014/main" id="{DF4DF61F-B56F-39D0-3324-251903F2D81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69" y="1152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2800" i="1" dirty="0">
                        <a:solidFill>
                          <a:srgbClr val="00B050"/>
                        </a:solidFill>
                      </a:rPr>
                      <a:t>b</a:t>
                    </a:r>
                    <a:endParaRPr kumimoji="1" lang="en-US" altLang="zh-CN" sz="2800" dirty="0">
                      <a:solidFill>
                        <a:srgbClr val="00B050"/>
                      </a:solidFill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kumimoji="1" lang="en-US" altLang="zh-CN" sz="2800" dirty="0">
                      <a:solidFill>
                        <a:srgbClr val="00B050"/>
                      </a:solidFill>
                    </a:endParaRPr>
                  </a:p>
                </p:txBody>
              </p:sp>
              <p:sp>
                <p:nvSpPr>
                  <p:cNvPr id="95" name="Rectangle 52">
                    <a:extLst>
                      <a:ext uri="{FF2B5EF4-FFF2-40B4-BE49-F238E27FC236}">
                        <a16:creationId xmlns:a16="http://schemas.microsoft.com/office/drawing/2014/main" id="{93A0FEBC-B0BE-6DC5-381E-C17041F17A7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6" y="1152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</p:grpSp>
          <p:sp>
            <p:nvSpPr>
              <p:cNvPr id="77" name="Rectangle 53">
                <a:extLst>
                  <a:ext uri="{FF2B5EF4-FFF2-40B4-BE49-F238E27FC236}">
                    <a16:creationId xmlns:a16="http://schemas.microsoft.com/office/drawing/2014/main" id="{2DB30017-00FA-16B5-54AF-EF1C0161C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" y="-3"/>
                <a:ext cx="974" cy="15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800" b="0"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72" name="Line 54">
              <a:extLst>
                <a:ext uri="{FF2B5EF4-FFF2-40B4-BE49-F238E27FC236}">
                  <a16:creationId xmlns:a16="http://schemas.microsoft.com/office/drawing/2014/main" id="{9278D26A-A762-2FF0-B6D3-7736FFBEB7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1152"/>
              <a:ext cx="26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55">
              <a:extLst>
                <a:ext uri="{FF2B5EF4-FFF2-40B4-BE49-F238E27FC236}">
                  <a16:creationId xmlns:a16="http://schemas.microsoft.com/office/drawing/2014/main" id="{27B03D56-9FBE-0465-554A-5ECA84F71D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1488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56">
              <a:extLst>
                <a:ext uri="{FF2B5EF4-FFF2-40B4-BE49-F238E27FC236}">
                  <a16:creationId xmlns:a16="http://schemas.microsoft.com/office/drawing/2014/main" id="{5AC6A11C-0A29-8311-3061-4B6070F704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2544"/>
              <a:ext cx="26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75" name="Line 57">
              <a:extLst>
                <a:ext uri="{FF2B5EF4-FFF2-40B4-BE49-F238E27FC236}">
                  <a16:creationId xmlns:a16="http://schemas.microsoft.com/office/drawing/2014/main" id="{143B6FF2-B794-A09E-1B81-97065191C5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1" y="1152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4A8EA0D1-82D5-F0CF-BB00-B28C1C660AF7}"/>
              </a:ext>
            </a:extLst>
          </p:cNvPr>
          <p:cNvCxnSpPr>
            <a:cxnSpLocks/>
          </p:cNvCxnSpPr>
          <p:nvPr/>
        </p:nvCxnSpPr>
        <p:spPr>
          <a:xfrm>
            <a:off x="2064365" y="3547306"/>
            <a:ext cx="496757" cy="3055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A1EA076A-2346-EAB6-6641-B36D29A434D9}"/>
              </a:ext>
            </a:extLst>
          </p:cNvPr>
          <p:cNvCxnSpPr>
            <a:cxnSpLocks/>
          </p:cNvCxnSpPr>
          <p:nvPr/>
        </p:nvCxnSpPr>
        <p:spPr>
          <a:xfrm flipV="1">
            <a:off x="2098380" y="3868360"/>
            <a:ext cx="430293" cy="451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5389EEB4-E7C7-2292-FE25-14892737CE0F}"/>
              </a:ext>
            </a:extLst>
          </p:cNvPr>
          <p:cNvCxnSpPr>
            <a:cxnSpLocks/>
            <a:endCxn id="62" idx="1"/>
          </p:cNvCxnSpPr>
          <p:nvPr/>
        </p:nvCxnSpPr>
        <p:spPr>
          <a:xfrm flipV="1">
            <a:off x="2098380" y="3852889"/>
            <a:ext cx="462742" cy="8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2B456E7C-CCD3-BCD7-D926-551007EEE472}"/>
              </a:ext>
            </a:extLst>
          </p:cNvPr>
          <p:cNvCxnSpPr>
            <a:cxnSpLocks/>
          </p:cNvCxnSpPr>
          <p:nvPr/>
        </p:nvCxnSpPr>
        <p:spPr>
          <a:xfrm flipV="1">
            <a:off x="6492498" y="3488501"/>
            <a:ext cx="377298" cy="34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D56B311B-5ED9-E994-0850-59CE7DF0FE34}"/>
              </a:ext>
            </a:extLst>
          </p:cNvPr>
          <p:cNvCxnSpPr>
            <a:cxnSpLocks/>
          </p:cNvCxnSpPr>
          <p:nvPr/>
        </p:nvCxnSpPr>
        <p:spPr>
          <a:xfrm flipH="1" flipV="1">
            <a:off x="6490199" y="3886656"/>
            <a:ext cx="440299" cy="368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639D4976-42D6-5069-A640-31C1B0490C76}"/>
              </a:ext>
            </a:extLst>
          </p:cNvPr>
          <p:cNvCxnSpPr>
            <a:cxnSpLocks/>
          </p:cNvCxnSpPr>
          <p:nvPr/>
        </p:nvCxnSpPr>
        <p:spPr>
          <a:xfrm flipV="1">
            <a:off x="6467756" y="3852889"/>
            <a:ext cx="462742" cy="8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92824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18" name="Group 2">
            <a:extLst>
              <a:ext uri="{FF2B5EF4-FFF2-40B4-BE49-F238E27FC236}">
                <a16:creationId xmlns:a16="http://schemas.microsoft.com/office/drawing/2014/main" id="{5BAF3525-1E53-4480-9C5B-9705A13B2125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152400"/>
            <a:ext cx="1800225" cy="1511300"/>
            <a:chOff x="720" y="1152"/>
            <a:chExt cx="2640" cy="1392"/>
          </a:xfrm>
        </p:grpSpPr>
        <p:grpSp>
          <p:nvGrpSpPr>
            <p:cNvPr id="60760" name="Group 3">
              <a:extLst>
                <a:ext uri="{FF2B5EF4-FFF2-40B4-BE49-F238E27FC236}">
                  <a16:creationId xmlns:a16="http://schemas.microsoft.com/office/drawing/2014/main" id="{54FF87AA-8AC0-4D5A-AAA2-039CD58ED2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1152"/>
              <a:ext cx="2455" cy="1392"/>
              <a:chOff x="-3" y="-3"/>
              <a:chExt cx="974" cy="1542"/>
            </a:xfrm>
          </p:grpSpPr>
          <p:grpSp>
            <p:nvGrpSpPr>
              <p:cNvPr id="60765" name="Group 4">
                <a:extLst>
                  <a:ext uri="{FF2B5EF4-FFF2-40B4-BE49-F238E27FC236}">
                    <a16:creationId xmlns:a16="http://schemas.microsoft.com/office/drawing/2014/main" id="{43E36467-4C43-4FF5-ABAE-DADFB01D61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968" cy="1536"/>
                <a:chOff x="0" y="0"/>
                <a:chExt cx="968" cy="1536"/>
              </a:xfrm>
            </p:grpSpPr>
            <p:grpSp>
              <p:nvGrpSpPr>
                <p:cNvPr id="60767" name="Group 5">
                  <a:extLst>
                    <a:ext uri="{FF2B5EF4-FFF2-40B4-BE49-F238E27FC236}">
                      <a16:creationId xmlns:a16="http://schemas.microsoft.com/office/drawing/2014/main" id="{9DC756C7-1E43-44B2-B11C-7B654173379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42" cy="384"/>
                  <a:chOff x="0" y="0"/>
                  <a:chExt cx="242" cy="384"/>
                </a:xfrm>
              </p:grpSpPr>
              <p:sp>
                <p:nvSpPr>
                  <p:cNvPr id="60813" name="Rectangle 6">
                    <a:extLst>
                      <a:ext uri="{FF2B5EF4-FFF2-40B4-BE49-F238E27FC236}">
                        <a16:creationId xmlns:a16="http://schemas.microsoft.com/office/drawing/2014/main" id="{F49F530F-8127-468B-BF00-A4B0D6B3D13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2800" i="1"/>
                      <a:t>*</a:t>
                    </a:r>
                    <a:endParaRPr kumimoji="1" lang="en-US" altLang="zh-CN" sz="2800"/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kumimoji="1" lang="en-US" altLang="zh-CN" sz="2800"/>
                  </a:p>
                </p:txBody>
              </p:sp>
              <p:sp>
                <p:nvSpPr>
                  <p:cNvPr id="60814" name="Rectangle 7">
                    <a:extLst>
                      <a:ext uri="{FF2B5EF4-FFF2-40B4-BE49-F238E27FC236}">
                        <a16:creationId xmlns:a16="http://schemas.microsoft.com/office/drawing/2014/main" id="{862BCFDA-CE9C-47EE-9584-AB3662C12A3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768" name="Group 8">
                  <a:extLst>
                    <a:ext uri="{FF2B5EF4-FFF2-40B4-BE49-F238E27FC236}">
                      <a16:creationId xmlns:a16="http://schemas.microsoft.com/office/drawing/2014/main" id="{74CC765B-EB1B-4F1D-90C4-6946941396B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2" y="0"/>
                  <a:ext cx="242" cy="384"/>
                  <a:chOff x="242" y="0"/>
                  <a:chExt cx="242" cy="384"/>
                </a:xfrm>
              </p:grpSpPr>
              <p:sp>
                <p:nvSpPr>
                  <p:cNvPr id="60811" name="Rectangle 9">
                    <a:extLst>
                      <a:ext uri="{FF2B5EF4-FFF2-40B4-BE49-F238E27FC236}">
                        <a16:creationId xmlns:a16="http://schemas.microsoft.com/office/drawing/2014/main" id="{5B722975-E1C4-4B8A-8622-2C99BCADCAC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5" y="0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2800" i="1"/>
                      <a:t>a</a:t>
                    </a:r>
                    <a:endParaRPr kumimoji="1" lang="en-US" altLang="zh-CN" sz="2800"/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kumimoji="1" lang="en-US" altLang="zh-CN" sz="2800"/>
                  </a:p>
                </p:txBody>
              </p:sp>
              <p:sp>
                <p:nvSpPr>
                  <p:cNvPr id="60812" name="Rectangle 10">
                    <a:extLst>
                      <a:ext uri="{FF2B5EF4-FFF2-40B4-BE49-F238E27FC236}">
                        <a16:creationId xmlns:a16="http://schemas.microsoft.com/office/drawing/2014/main" id="{614ECEA5-DC7A-40A4-9847-43E9C040421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2" y="0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769" name="Group 11">
                  <a:extLst>
                    <a:ext uri="{FF2B5EF4-FFF2-40B4-BE49-F238E27FC236}">
                      <a16:creationId xmlns:a16="http://schemas.microsoft.com/office/drawing/2014/main" id="{56E82F8E-2CE8-4B26-BE75-3280D07F5C9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84" y="0"/>
                  <a:ext cx="242" cy="384"/>
                  <a:chOff x="484" y="0"/>
                  <a:chExt cx="242" cy="384"/>
                </a:xfrm>
              </p:grpSpPr>
              <p:sp>
                <p:nvSpPr>
                  <p:cNvPr id="60809" name="Rectangle 12">
                    <a:extLst>
                      <a:ext uri="{FF2B5EF4-FFF2-40B4-BE49-F238E27FC236}">
                        <a16:creationId xmlns:a16="http://schemas.microsoft.com/office/drawing/2014/main" id="{646997FD-5C29-4E0B-898A-35E70C60B8D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" y="0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2800" i="1"/>
                      <a:t>b</a:t>
                    </a:r>
                    <a:endParaRPr kumimoji="1" lang="en-US" altLang="zh-CN" sz="2800"/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kumimoji="1" lang="en-US" altLang="zh-CN" sz="2800"/>
                  </a:p>
                </p:txBody>
              </p:sp>
              <p:sp>
                <p:nvSpPr>
                  <p:cNvPr id="60810" name="Rectangle 13">
                    <a:extLst>
                      <a:ext uri="{FF2B5EF4-FFF2-40B4-BE49-F238E27FC236}">
                        <a16:creationId xmlns:a16="http://schemas.microsoft.com/office/drawing/2014/main" id="{ACC6D9AB-77D8-4DC3-B0B9-5C6082B2A07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84" y="0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770" name="Group 14">
                  <a:extLst>
                    <a:ext uri="{FF2B5EF4-FFF2-40B4-BE49-F238E27FC236}">
                      <a16:creationId xmlns:a16="http://schemas.microsoft.com/office/drawing/2014/main" id="{7578E5F7-9030-43BF-8698-313C24705B7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6" y="0"/>
                  <a:ext cx="242" cy="384"/>
                  <a:chOff x="726" y="0"/>
                  <a:chExt cx="242" cy="384"/>
                </a:xfrm>
              </p:grpSpPr>
              <p:sp>
                <p:nvSpPr>
                  <p:cNvPr id="60807" name="Rectangle 15">
                    <a:extLst>
                      <a:ext uri="{FF2B5EF4-FFF2-40B4-BE49-F238E27FC236}">
                        <a16:creationId xmlns:a16="http://schemas.microsoft.com/office/drawing/2014/main" id="{B9091015-0A19-430D-8C75-4C6E4C0A380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69" y="0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2800" i="1"/>
                      <a:t>c</a:t>
                    </a:r>
                    <a:endParaRPr kumimoji="1" lang="en-US" altLang="zh-CN" sz="2800"/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kumimoji="1" lang="en-US" altLang="zh-CN" sz="2800"/>
                  </a:p>
                </p:txBody>
              </p:sp>
              <p:sp>
                <p:nvSpPr>
                  <p:cNvPr id="60808" name="Rectangle 16">
                    <a:extLst>
                      <a:ext uri="{FF2B5EF4-FFF2-40B4-BE49-F238E27FC236}">
                        <a16:creationId xmlns:a16="http://schemas.microsoft.com/office/drawing/2014/main" id="{336A6131-3347-4FB2-89EE-0F12042CED3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6" y="0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771" name="Group 17">
                  <a:extLst>
                    <a:ext uri="{FF2B5EF4-FFF2-40B4-BE49-F238E27FC236}">
                      <a16:creationId xmlns:a16="http://schemas.microsoft.com/office/drawing/2014/main" id="{FB7FB22E-70DA-4413-8BB0-E01D1454343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384"/>
                  <a:ext cx="242" cy="384"/>
                  <a:chOff x="0" y="384"/>
                  <a:chExt cx="242" cy="384"/>
                </a:xfrm>
              </p:grpSpPr>
              <p:sp>
                <p:nvSpPr>
                  <p:cNvPr id="60805" name="Rectangle 18">
                    <a:extLst>
                      <a:ext uri="{FF2B5EF4-FFF2-40B4-BE49-F238E27FC236}">
                        <a16:creationId xmlns:a16="http://schemas.microsoft.com/office/drawing/2014/main" id="{3F4EB8DE-8489-4DDC-B8B4-431D6A2EDE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384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2800" i="1"/>
                      <a:t>a</a:t>
                    </a:r>
                    <a:endParaRPr kumimoji="1" lang="en-US" altLang="zh-CN" sz="2800"/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kumimoji="1" lang="en-US" altLang="zh-CN" sz="2800"/>
                  </a:p>
                </p:txBody>
              </p:sp>
              <p:sp>
                <p:nvSpPr>
                  <p:cNvPr id="60806" name="Rectangle 19">
                    <a:extLst>
                      <a:ext uri="{FF2B5EF4-FFF2-40B4-BE49-F238E27FC236}">
                        <a16:creationId xmlns:a16="http://schemas.microsoft.com/office/drawing/2014/main" id="{727F12E5-A76B-4D02-851B-BEADF1B0AE0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384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772" name="Group 20">
                  <a:extLst>
                    <a:ext uri="{FF2B5EF4-FFF2-40B4-BE49-F238E27FC236}">
                      <a16:creationId xmlns:a16="http://schemas.microsoft.com/office/drawing/2014/main" id="{57F6012B-A7CF-411E-8222-D08D945BB14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2" y="384"/>
                  <a:ext cx="242" cy="384"/>
                  <a:chOff x="242" y="384"/>
                  <a:chExt cx="242" cy="384"/>
                </a:xfrm>
              </p:grpSpPr>
              <p:sp>
                <p:nvSpPr>
                  <p:cNvPr id="60803" name="Rectangle 21">
                    <a:extLst>
                      <a:ext uri="{FF2B5EF4-FFF2-40B4-BE49-F238E27FC236}">
                        <a16:creationId xmlns:a16="http://schemas.microsoft.com/office/drawing/2014/main" id="{FF7039FF-7573-40C0-9AA8-88E99994F53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5" y="384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2800" i="1" dirty="0">
                        <a:solidFill>
                          <a:srgbClr val="FF0000"/>
                        </a:solidFill>
                      </a:rPr>
                      <a:t>a</a:t>
                    </a:r>
                    <a:endParaRPr kumimoji="1" lang="en-US" altLang="zh-CN" sz="2800" dirty="0">
                      <a:solidFill>
                        <a:srgbClr val="FF0000"/>
                      </a:solidFill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kumimoji="1" lang="en-US" altLang="zh-CN" sz="28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60804" name="Rectangle 22">
                    <a:extLst>
                      <a:ext uri="{FF2B5EF4-FFF2-40B4-BE49-F238E27FC236}">
                        <a16:creationId xmlns:a16="http://schemas.microsoft.com/office/drawing/2014/main" id="{40A2DE0D-898E-46CB-881A-C0D65841C5C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2" y="384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773" name="Group 23">
                  <a:extLst>
                    <a:ext uri="{FF2B5EF4-FFF2-40B4-BE49-F238E27FC236}">
                      <a16:creationId xmlns:a16="http://schemas.microsoft.com/office/drawing/2014/main" id="{5BC36F55-0383-4407-9B3A-D5F1898FCC8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84" y="384"/>
                  <a:ext cx="242" cy="384"/>
                  <a:chOff x="484" y="384"/>
                  <a:chExt cx="242" cy="384"/>
                </a:xfrm>
              </p:grpSpPr>
              <p:sp>
                <p:nvSpPr>
                  <p:cNvPr id="60801" name="Rectangle 24">
                    <a:extLst>
                      <a:ext uri="{FF2B5EF4-FFF2-40B4-BE49-F238E27FC236}">
                        <a16:creationId xmlns:a16="http://schemas.microsoft.com/office/drawing/2014/main" id="{B1BD67F1-FD51-4890-96CF-CCADC119765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" y="384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2800" i="1" dirty="0">
                        <a:solidFill>
                          <a:srgbClr val="FF0000"/>
                        </a:solidFill>
                      </a:rPr>
                      <a:t>b</a:t>
                    </a:r>
                    <a:endParaRPr kumimoji="1" lang="en-US" altLang="zh-CN" sz="2800" dirty="0">
                      <a:solidFill>
                        <a:srgbClr val="FF0000"/>
                      </a:solidFill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kumimoji="1" lang="en-US" altLang="zh-CN" sz="28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60802" name="Rectangle 25">
                    <a:extLst>
                      <a:ext uri="{FF2B5EF4-FFF2-40B4-BE49-F238E27FC236}">
                        <a16:creationId xmlns:a16="http://schemas.microsoft.com/office/drawing/2014/main" id="{076CCEEA-9CFF-45E5-B9F2-51397282E1E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84" y="384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774" name="Group 26">
                  <a:extLst>
                    <a:ext uri="{FF2B5EF4-FFF2-40B4-BE49-F238E27FC236}">
                      <a16:creationId xmlns:a16="http://schemas.microsoft.com/office/drawing/2014/main" id="{40280439-D967-45ED-A33E-A261F002F06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6" y="384"/>
                  <a:ext cx="242" cy="384"/>
                  <a:chOff x="726" y="384"/>
                  <a:chExt cx="242" cy="384"/>
                </a:xfrm>
              </p:grpSpPr>
              <p:sp>
                <p:nvSpPr>
                  <p:cNvPr id="60799" name="Rectangle 27">
                    <a:extLst>
                      <a:ext uri="{FF2B5EF4-FFF2-40B4-BE49-F238E27FC236}">
                        <a16:creationId xmlns:a16="http://schemas.microsoft.com/office/drawing/2014/main" id="{F13AE8A1-F78F-4EDE-9060-EAF41E7EC2C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69" y="384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2800" i="1" dirty="0">
                        <a:solidFill>
                          <a:srgbClr val="FF0000"/>
                        </a:solidFill>
                      </a:rPr>
                      <a:t>c</a:t>
                    </a:r>
                    <a:endParaRPr kumimoji="1" lang="en-US" altLang="zh-CN" sz="2800" dirty="0">
                      <a:solidFill>
                        <a:srgbClr val="FF0000"/>
                      </a:solidFill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kumimoji="1" lang="en-US" altLang="zh-CN" sz="28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60800" name="Rectangle 28">
                    <a:extLst>
                      <a:ext uri="{FF2B5EF4-FFF2-40B4-BE49-F238E27FC236}">
                        <a16:creationId xmlns:a16="http://schemas.microsoft.com/office/drawing/2014/main" id="{0A479844-7034-4783-BD3E-2788EF82207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6" y="384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solidFill>
                        <a:srgbClr val="FF0000"/>
                      </a:solidFill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775" name="Group 29">
                  <a:extLst>
                    <a:ext uri="{FF2B5EF4-FFF2-40B4-BE49-F238E27FC236}">
                      <a16:creationId xmlns:a16="http://schemas.microsoft.com/office/drawing/2014/main" id="{8EEBF3BE-3915-4203-B3E1-56D1F5A759E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768"/>
                  <a:ext cx="242" cy="384"/>
                  <a:chOff x="0" y="768"/>
                  <a:chExt cx="242" cy="384"/>
                </a:xfrm>
              </p:grpSpPr>
              <p:sp>
                <p:nvSpPr>
                  <p:cNvPr id="60797" name="Rectangle 30">
                    <a:extLst>
                      <a:ext uri="{FF2B5EF4-FFF2-40B4-BE49-F238E27FC236}">
                        <a16:creationId xmlns:a16="http://schemas.microsoft.com/office/drawing/2014/main" id="{C5795D22-486E-473D-B21A-C1EA38C24E6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768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2800" i="1"/>
                      <a:t>b</a:t>
                    </a:r>
                    <a:endParaRPr kumimoji="1" lang="en-US" altLang="zh-CN" sz="2800"/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kumimoji="1" lang="en-US" altLang="zh-CN" sz="2800"/>
                  </a:p>
                </p:txBody>
              </p:sp>
              <p:sp>
                <p:nvSpPr>
                  <p:cNvPr id="60798" name="Rectangle 31">
                    <a:extLst>
                      <a:ext uri="{FF2B5EF4-FFF2-40B4-BE49-F238E27FC236}">
                        <a16:creationId xmlns:a16="http://schemas.microsoft.com/office/drawing/2014/main" id="{C7A6C3E4-E51B-4C3D-9E78-3A2EE79E440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768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776" name="Group 32">
                  <a:extLst>
                    <a:ext uri="{FF2B5EF4-FFF2-40B4-BE49-F238E27FC236}">
                      <a16:creationId xmlns:a16="http://schemas.microsoft.com/office/drawing/2014/main" id="{AA8688A1-DE70-487E-A035-5E1552D23B0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2" y="768"/>
                  <a:ext cx="242" cy="384"/>
                  <a:chOff x="242" y="768"/>
                  <a:chExt cx="242" cy="384"/>
                </a:xfrm>
              </p:grpSpPr>
              <p:sp>
                <p:nvSpPr>
                  <p:cNvPr id="60795" name="Rectangle 33">
                    <a:extLst>
                      <a:ext uri="{FF2B5EF4-FFF2-40B4-BE49-F238E27FC236}">
                        <a16:creationId xmlns:a16="http://schemas.microsoft.com/office/drawing/2014/main" id="{54CBC1D8-28EA-4010-BBF4-EF64953E204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5" y="768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2800" i="1" dirty="0">
                        <a:solidFill>
                          <a:srgbClr val="0066FF"/>
                        </a:solidFill>
                      </a:rPr>
                      <a:t>b</a:t>
                    </a:r>
                    <a:endParaRPr kumimoji="1" lang="en-US" altLang="zh-CN" sz="2800" dirty="0">
                      <a:solidFill>
                        <a:srgbClr val="0066FF"/>
                      </a:solidFill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kumimoji="1" lang="en-US" altLang="zh-CN" sz="2800" dirty="0">
                      <a:solidFill>
                        <a:srgbClr val="0066FF"/>
                      </a:solidFill>
                    </a:endParaRPr>
                  </a:p>
                </p:txBody>
              </p:sp>
              <p:sp>
                <p:nvSpPr>
                  <p:cNvPr id="60796" name="Rectangle 34">
                    <a:extLst>
                      <a:ext uri="{FF2B5EF4-FFF2-40B4-BE49-F238E27FC236}">
                        <a16:creationId xmlns:a16="http://schemas.microsoft.com/office/drawing/2014/main" id="{CB3B675E-8567-433D-B7F6-C9B777C32C8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2" y="768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777" name="Group 35">
                  <a:extLst>
                    <a:ext uri="{FF2B5EF4-FFF2-40B4-BE49-F238E27FC236}">
                      <a16:creationId xmlns:a16="http://schemas.microsoft.com/office/drawing/2014/main" id="{339832D2-74ED-4440-A4A4-8BE31C1E9C0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84" y="768"/>
                  <a:ext cx="242" cy="384"/>
                  <a:chOff x="484" y="768"/>
                  <a:chExt cx="242" cy="384"/>
                </a:xfrm>
              </p:grpSpPr>
              <p:sp>
                <p:nvSpPr>
                  <p:cNvPr id="60793" name="Rectangle 36">
                    <a:extLst>
                      <a:ext uri="{FF2B5EF4-FFF2-40B4-BE49-F238E27FC236}">
                        <a16:creationId xmlns:a16="http://schemas.microsoft.com/office/drawing/2014/main" id="{4F0C10C6-C7FA-400E-A4F1-57DB57A57F6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" y="768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2800" i="1" dirty="0">
                        <a:solidFill>
                          <a:srgbClr val="0066FF"/>
                        </a:solidFill>
                      </a:rPr>
                      <a:t>c</a:t>
                    </a:r>
                    <a:endParaRPr kumimoji="1" lang="en-US" altLang="zh-CN" sz="2800" dirty="0">
                      <a:solidFill>
                        <a:srgbClr val="0066FF"/>
                      </a:solidFill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kumimoji="1" lang="en-US" altLang="zh-CN" sz="2800" dirty="0">
                      <a:solidFill>
                        <a:srgbClr val="0066FF"/>
                      </a:solidFill>
                    </a:endParaRPr>
                  </a:p>
                </p:txBody>
              </p:sp>
              <p:sp>
                <p:nvSpPr>
                  <p:cNvPr id="60794" name="Rectangle 37">
                    <a:extLst>
                      <a:ext uri="{FF2B5EF4-FFF2-40B4-BE49-F238E27FC236}">
                        <a16:creationId xmlns:a16="http://schemas.microsoft.com/office/drawing/2014/main" id="{C30CA47A-BB6A-481F-A282-034487D5743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84" y="768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778" name="Group 38">
                  <a:extLst>
                    <a:ext uri="{FF2B5EF4-FFF2-40B4-BE49-F238E27FC236}">
                      <a16:creationId xmlns:a16="http://schemas.microsoft.com/office/drawing/2014/main" id="{17482A7B-04B1-4A53-8A20-4A191350A05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6" y="768"/>
                  <a:ext cx="242" cy="384"/>
                  <a:chOff x="726" y="768"/>
                  <a:chExt cx="242" cy="384"/>
                </a:xfrm>
              </p:grpSpPr>
              <p:sp>
                <p:nvSpPr>
                  <p:cNvPr id="60791" name="Rectangle 39">
                    <a:extLst>
                      <a:ext uri="{FF2B5EF4-FFF2-40B4-BE49-F238E27FC236}">
                        <a16:creationId xmlns:a16="http://schemas.microsoft.com/office/drawing/2014/main" id="{45C9CE7D-9440-4815-9E77-0255D83D4F5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69" y="768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2800" i="1" dirty="0">
                        <a:solidFill>
                          <a:srgbClr val="0066FF"/>
                        </a:solidFill>
                      </a:rPr>
                      <a:t>a</a:t>
                    </a:r>
                    <a:endParaRPr kumimoji="1" lang="en-US" altLang="zh-CN" sz="2800" dirty="0">
                      <a:solidFill>
                        <a:srgbClr val="0066FF"/>
                      </a:solidFill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kumimoji="1" lang="en-US" altLang="zh-CN" sz="2800" dirty="0">
                      <a:solidFill>
                        <a:srgbClr val="0066FF"/>
                      </a:solidFill>
                    </a:endParaRPr>
                  </a:p>
                </p:txBody>
              </p:sp>
              <p:sp>
                <p:nvSpPr>
                  <p:cNvPr id="60792" name="Rectangle 40">
                    <a:extLst>
                      <a:ext uri="{FF2B5EF4-FFF2-40B4-BE49-F238E27FC236}">
                        <a16:creationId xmlns:a16="http://schemas.microsoft.com/office/drawing/2014/main" id="{8FE5F983-C169-42B5-BC19-8EEB1A5F86E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6" y="768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779" name="Group 41">
                  <a:extLst>
                    <a:ext uri="{FF2B5EF4-FFF2-40B4-BE49-F238E27FC236}">
                      <a16:creationId xmlns:a16="http://schemas.microsoft.com/office/drawing/2014/main" id="{006F2E0B-DCCF-4EFD-8D3A-92287747E97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1152"/>
                  <a:ext cx="242" cy="384"/>
                  <a:chOff x="0" y="1152"/>
                  <a:chExt cx="242" cy="384"/>
                </a:xfrm>
              </p:grpSpPr>
              <p:sp>
                <p:nvSpPr>
                  <p:cNvPr id="60789" name="Rectangle 42">
                    <a:extLst>
                      <a:ext uri="{FF2B5EF4-FFF2-40B4-BE49-F238E27FC236}">
                        <a16:creationId xmlns:a16="http://schemas.microsoft.com/office/drawing/2014/main" id="{1BEB6B22-4215-42A6-9949-3E488791397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1152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2800" i="1"/>
                      <a:t>c</a:t>
                    </a:r>
                    <a:endParaRPr kumimoji="1" lang="en-US" altLang="zh-CN" sz="2800"/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kumimoji="1" lang="en-US" altLang="zh-CN" sz="2800"/>
                  </a:p>
                </p:txBody>
              </p:sp>
              <p:sp>
                <p:nvSpPr>
                  <p:cNvPr id="60790" name="Rectangle 43">
                    <a:extLst>
                      <a:ext uri="{FF2B5EF4-FFF2-40B4-BE49-F238E27FC236}">
                        <a16:creationId xmlns:a16="http://schemas.microsoft.com/office/drawing/2014/main" id="{6694550A-EC07-4250-805F-1097E39A1ED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1152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780" name="Group 44">
                  <a:extLst>
                    <a:ext uri="{FF2B5EF4-FFF2-40B4-BE49-F238E27FC236}">
                      <a16:creationId xmlns:a16="http://schemas.microsoft.com/office/drawing/2014/main" id="{044B3B80-6EE3-4320-A4CA-56DF116995F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2" y="1152"/>
                  <a:ext cx="242" cy="384"/>
                  <a:chOff x="242" y="1152"/>
                  <a:chExt cx="242" cy="384"/>
                </a:xfrm>
              </p:grpSpPr>
              <p:sp>
                <p:nvSpPr>
                  <p:cNvPr id="60787" name="Rectangle 45">
                    <a:extLst>
                      <a:ext uri="{FF2B5EF4-FFF2-40B4-BE49-F238E27FC236}">
                        <a16:creationId xmlns:a16="http://schemas.microsoft.com/office/drawing/2014/main" id="{7E1D873B-A1AB-4754-831E-28BE231D2E6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5" y="1152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2800" i="1" dirty="0">
                        <a:solidFill>
                          <a:srgbClr val="00B050"/>
                        </a:solidFill>
                      </a:rPr>
                      <a:t>c</a:t>
                    </a:r>
                    <a:endParaRPr kumimoji="1" lang="en-US" altLang="zh-CN" sz="2800" dirty="0">
                      <a:solidFill>
                        <a:srgbClr val="00B050"/>
                      </a:solidFill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kumimoji="1" lang="en-US" altLang="zh-CN" sz="2800" dirty="0">
                      <a:solidFill>
                        <a:srgbClr val="00B050"/>
                      </a:solidFill>
                    </a:endParaRPr>
                  </a:p>
                </p:txBody>
              </p:sp>
              <p:sp>
                <p:nvSpPr>
                  <p:cNvPr id="60788" name="Rectangle 46">
                    <a:extLst>
                      <a:ext uri="{FF2B5EF4-FFF2-40B4-BE49-F238E27FC236}">
                        <a16:creationId xmlns:a16="http://schemas.microsoft.com/office/drawing/2014/main" id="{1A50D154-A8C0-4C13-9699-603E53DAF3A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2" y="1152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781" name="Group 47">
                  <a:extLst>
                    <a:ext uri="{FF2B5EF4-FFF2-40B4-BE49-F238E27FC236}">
                      <a16:creationId xmlns:a16="http://schemas.microsoft.com/office/drawing/2014/main" id="{AD69CB29-C69B-4FD6-8449-5422D0F2662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84" y="1152"/>
                  <a:ext cx="242" cy="384"/>
                  <a:chOff x="484" y="1152"/>
                  <a:chExt cx="242" cy="384"/>
                </a:xfrm>
              </p:grpSpPr>
              <p:sp>
                <p:nvSpPr>
                  <p:cNvPr id="60785" name="Rectangle 48">
                    <a:extLst>
                      <a:ext uri="{FF2B5EF4-FFF2-40B4-BE49-F238E27FC236}">
                        <a16:creationId xmlns:a16="http://schemas.microsoft.com/office/drawing/2014/main" id="{7B279732-A129-4A02-A0C4-CE32A5D59D3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" y="1152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2800" i="1" dirty="0">
                        <a:solidFill>
                          <a:srgbClr val="00B050"/>
                        </a:solidFill>
                      </a:rPr>
                      <a:t>a</a:t>
                    </a:r>
                    <a:endParaRPr kumimoji="1" lang="en-US" altLang="zh-CN" sz="2800" dirty="0">
                      <a:solidFill>
                        <a:srgbClr val="00B050"/>
                      </a:solidFill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kumimoji="1" lang="en-US" altLang="zh-CN" sz="2800" dirty="0">
                      <a:solidFill>
                        <a:srgbClr val="00B050"/>
                      </a:solidFill>
                    </a:endParaRPr>
                  </a:p>
                </p:txBody>
              </p:sp>
              <p:sp>
                <p:nvSpPr>
                  <p:cNvPr id="60786" name="Rectangle 49">
                    <a:extLst>
                      <a:ext uri="{FF2B5EF4-FFF2-40B4-BE49-F238E27FC236}">
                        <a16:creationId xmlns:a16="http://schemas.microsoft.com/office/drawing/2014/main" id="{0D6251C3-3D19-4F6E-8276-5278F7FF78E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84" y="1152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782" name="Group 50">
                  <a:extLst>
                    <a:ext uri="{FF2B5EF4-FFF2-40B4-BE49-F238E27FC236}">
                      <a16:creationId xmlns:a16="http://schemas.microsoft.com/office/drawing/2014/main" id="{C839FEBB-610E-4C60-A0A8-A7CECB65A6B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6" y="1152"/>
                  <a:ext cx="242" cy="384"/>
                  <a:chOff x="726" y="1152"/>
                  <a:chExt cx="242" cy="384"/>
                </a:xfrm>
              </p:grpSpPr>
              <p:sp>
                <p:nvSpPr>
                  <p:cNvPr id="60783" name="Rectangle 51">
                    <a:extLst>
                      <a:ext uri="{FF2B5EF4-FFF2-40B4-BE49-F238E27FC236}">
                        <a16:creationId xmlns:a16="http://schemas.microsoft.com/office/drawing/2014/main" id="{F8EAC2FC-673E-4520-8560-830545B485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69" y="1152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2800" i="1" dirty="0">
                        <a:solidFill>
                          <a:srgbClr val="00B050"/>
                        </a:solidFill>
                      </a:rPr>
                      <a:t>b</a:t>
                    </a:r>
                    <a:endParaRPr kumimoji="1" lang="en-US" altLang="zh-CN" sz="2800" dirty="0">
                      <a:solidFill>
                        <a:srgbClr val="00B050"/>
                      </a:solidFill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kumimoji="1" lang="en-US" altLang="zh-CN" sz="2800" dirty="0">
                      <a:solidFill>
                        <a:srgbClr val="00B050"/>
                      </a:solidFill>
                    </a:endParaRPr>
                  </a:p>
                </p:txBody>
              </p:sp>
              <p:sp>
                <p:nvSpPr>
                  <p:cNvPr id="60784" name="Rectangle 52">
                    <a:extLst>
                      <a:ext uri="{FF2B5EF4-FFF2-40B4-BE49-F238E27FC236}">
                        <a16:creationId xmlns:a16="http://schemas.microsoft.com/office/drawing/2014/main" id="{C3FABAE6-1183-4B5A-8018-4F085DB290B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6" y="1152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</p:grpSp>
          <p:sp>
            <p:nvSpPr>
              <p:cNvPr id="60766" name="Rectangle 53">
                <a:extLst>
                  <a:ext uri="{FF2B5EF4-FFF2-40B4-BE49-F238E27FC236}">
                    <a16:creationId xmlns:a16="http://schemas.microsoft.com/office/drawing/2014/main" id="{0F333352-21C5-4BAD-AE51-1A82BE15FD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" y="-3"/>
                <a:ext cx="974" cy="15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800" b="0"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60761" name="Line 54">
              <a:extLst>
                <a:ext uri="{FF2B5EF4-FFF2-40B4-BE49-F238E27FC236}">
                  <a16:creationId xmlns:a16="http://schemas.microsoft.com/office/drawing/2014/main" id="{8A76C180-FA2C-44F9-AD75-A8BEB2FEBE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1152"/>
              <a:ext cx="26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762" name="Line 55">
              <a:extLst>
                <a:ext uri="{FF2B5EF4-FFF2-40B4-BE49-F238E27FC236}">
                  <a16:creationId xmlns:a16="http://schemas.microsoft.com/office/drawing/2014/main" id="{B57EE2F5-1F74-4B4B-9411-989723EE7C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1488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763" name="Line 56">
              <a:extLst>
                <a:ext uri="{FF2B5EF4-FFF2-40B4-BE49-F238E27FC236}">
                  <a16:creationId xmlns:a16="http://schemas.microsoft.com/office/drawing/2014/main" id="{0EBBD3A6-9CFB-4130-9891-CE974B3F19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2544"/>
              <a:ext cx="26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60764" name="Line 57">
              <a:extLst>
                <a:ext uri="{FF2B5EF4-FFF2-40B4-BE49-F238E27FC236}">
                  <a16:creationId xmlns:a16="http://schemas.microsoft.com/office/drawing/2014/main" id="{3374E71E-BE1F-49B8-B59E-051EF5503F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1" y="1152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" name="Group 58">
            <a:extLst>
              <a:ext uri="{FF2B5EF4-FFF2-40B4-BE49-F238E27FC236}">
                <a16:creationId xmlns:a16="http://schemas.microsoft.com/office/drawing/2014/main" id="{C6E07A13-8B8C-470B-8BA4-659D7BDA5648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152400"/>
            <a:ext cx="1800225" cy="1511300"/>
            <a:chOff x="720" y="1152"/>
            <a:chExt cx="2640" cy="1392"/>
          </a:xfrm>
        </p:grpSpPr>
        <p:grpSp>
          <p:nvGrpSpPr>
            <p:cNvPr id="60705" name="Group 59">
              <a:extLst>
                <a:ext uri="{FF2B5EF4-FFF2-40B4-BE49-F238E27FC236}">
                  <a16:creationId xmlns:a16="http://schemas.microsoft.com/office/drawing/2014/main" id="{BCEABB20-27FD-402A-B76A-78988FD032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1152"/>
              <a:ext cx="2455" cy="1392"/>
              <a:chOff x="-3" y="-3"/>
              <a:chExt cx="974" cy="1542"/>
            </a:xfrm>
          </p:grpSpPr>
          <p:grpSp>
            <p:nvGrpSpPr>
              <p:cNvPr id="60710" name="Group 60">
                <a:extLst>
                  <a:ext uri="{FF2B5EF4-FFF2-40B4-BE49-F238E27FC236}">
                    <a16:creationId xmlns:a16="http://schemas.microsoft.com/office/drawing/2014/main" id="{0EA51308-897F-41EA-9659-058F583108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968" cy="1536"/>
                <a:chOff x="0" y="0"/>
                <a:chExt cx="968" cy="1536"/>
              </a:xfrm>
            </p:grpSpPr>
            <p:grpSp>
              <p:nvGrpSpPr>
                <p:cNvPr id="60712" name="Group 61">
                  <a:extLst>
                    <a:ext uri="{FF2B5EF4-FFF2-40B4-BE49-F238E27FC236}">
                      <a16:creationId xmlns:a16="http://schemas.microsoft.com/office/drawing/2014/main" id="{F7DA3F3B-FDDC-4AE7-BED5-0C1CC378488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42" cy="384"/>
                  <a:chOff x="0" y="0"/>
                  <a:chExt cx="242" cy="384"/>
                </a:xfrm>
              </p:grpSpPr>
              <p:sp>
                <p:nvSpPr>
                  <p:cNvPr id="60758" name="Rectangle 62">
                    <a:extLst>
                      <a:ext uri="{FF2B5EF4-FFF2-40B4-BE49-F238E27FC236}">
                        <a16:creationId xmlns:a16="http://schemas.microsoft.com/office/drawing/2014/main" id="{E44D7DF5-7085-408E-A90B-89C20723C58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2800" i="1"/>
                      <a:t>*</a:t>
                    </a:r>
                    <a:endParaRPr kumimoji="1" lang="en-US" altLang="zh-CN" sz="2800"/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kumimoji="1" lang="en-US" altLang="zh-CN" sz="2800"/>
                  </a:p>
                </p:txBody>
              </p:sp>
              <p:sp>
                <p:nvSpPr>
                  <p:cNvPr id="60759" name="Rectangle 63">
                    <a:extLst>
                      <a:ext uri="{FF2B5EF4-FFF2-40B4-BE49-F238E27FC236}">
                        <a16:creationId xmlns:a16="http://schemas.microsoft.com/office/drawing/2014/main" id="{F8E9F994-26CF-4908-8C5B-45E96E91BDA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713" name="Group 64">
                  <a:extLst>
                    <a:ext uri="{FF2B5EF4-FFF2-40B4-BE49-F238E27FC236}">
                      <a16:creationId xmlns:a16="http://schemas.microsoft.com/office/drawing/2014/main" id="{79ECD56E-E684-44DE-A880-18657D1DDCD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2" y="0"/>
                  <a:ext cx="242" cy="384"/>
                  <a:chOff x="242" y="0"/>
                  <a:chExt cx="242" cy="384"/>
                </a:xfrm>
              </p:grpSpPr>
              <p:sp>
                <p:nvSpPr>
                  <p:cNvPr id="60756" name="Rectangle 65">
                    <a:extLst>
                      <a:ext uri="{FF2B5EF4-FFF2-40B4-BE49-F238E27FC236}">
                        <a16:creationId xmlns:a16="http://schemas.microsoft.com/office/drawing/2014/main" id="{0BDAB2FA-F1DB-4E8F-ABCE-F5D9562EF2E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5" y="0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2800" i="1" dirty="0">
                        <a:solidFill>
                          <a:srgbClr val="FF0000"/>
                        </a:solidFill>
                      </a:rPr>
                      <a:t>a</a:t>
                    </a:r>
                    <a:endParaRPr kumimoji="1" lang="en-US" altLang="zh-CN" sz="2800" dirty="0">
                      <a:solidFill>
                        <a:srgbClr val="FF0000"/>
                      </a:solidFill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kumimoji="1" lang="en-US" altLang="zh-CN" sz="28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60757" name="Rectangle 66">
                    <a:extLst>
                      <a:ext uri="{FF2B5EF4-FFF2-40B4-BE49-F238E27FC236}">
                        <a16:creationId xmlns:a16="http://schemas.microsoft.com/office/drawing/2014/main" id="{AA3CAD0F-E416-437D-BCC0-8B87D3E0EB2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2" y="0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714" name="Group 67">
                  <a:extLst>
                    <a:ext uri="{FF2B5EF4-FFF2-40B4-BE49-F238E27FC236}">
                      <a16:creationId xmlns:a16="http://schemas.microsoft.com/office/drawing/2014/main" id="{7A16D391-F310-46E9-8874-CFDD53C0315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84" y="0"/>
                  <a:ext cx="242" cy="384"/>
                  <a:chOff x="484" y="0"/>
                  <a:chExt cx="242" cy="384"/>
                </a:xfrm>
              </p:grpSpPr>
              <p:sp>
                <p:nvSpPr>
                  <p:cNvPr id="60754" name="Rectangle 68">
                    <a:extLst>
                      <a:ext uri="{FF2B5EF4-FFF2-40B4-BE49-F238E27FC236}">
                        <a16:creationId xmlns:a16="http://schemas.microsoft.com/office/drawing/2014/main" id="{4B4F7DF9-E20C-4D59-A1DC-6B2694DADC4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" y="0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2800" i="1" dirty="0">
                        <a:solidFill>
                          <a:srgbClr val="FF0000"/>
                        </a:solidFill>
                      </a:rPr>
                      <a:t>b</a:t>
                    </a:r>
                    <a:endParaRPr kumimoji="1" lang="en-US" altLang="zh-CN" sz="2800" dirty="0">
                      <a:solidFill>
                        <a:srgbClr val="FF0000"/>
                      </a:solidFill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kumimoji="1" lang="en-US" altLang="zh-CN" sz="28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60755" name="Rectangle 69">
                    <a:extLst>
                      <a:ext uri="{FF2B5EF4-FFF2-40B4-BE49-F238E27FC236}">
                        <a16:creationId xmlns:a16="http://schemas.microsoft.com/office/drawing/2014/main" id="{01D8AAA6-91C2-4788-9C37-940741B8E67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84" y="0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715" name="Group 70">
                  <a:extLst>
                    <a:ext uri="{FF2B5EF4-FFF2-40B4-BE49-F238E27FC236}">
                      <a16:creationId xmlns:a16="http://schemas.microsoft.com/office/drawing/2014/main" id="{8065E189-9473-42E1-8B50-6D6236D99EA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6" y="0"/>
                  <a:ext cx="242" cy="384"/>
                  <a:chOff x="726" y="0"/>
                  <a:chExt cx="242" cy="384"/>
                </a:xfrm>
              </p:grpSpPr>
              <p:sp>
                <p:nvSpPr>
                  <p:cNvPr id="60752" name="Rectangle 71">
                    <a:extLst>
                      <a:ext uri="{FF2B5EF4-FFF2-40B4-BE49-F238E27FC236}">
                        <a16:creationId xmlns:a16="http://schemas.microsoft.com/office/drawing/2014/main" id="{F9B87D11-4C51-43F1-8F98-7AF69DFD15B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69" y="0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2800" i="1" dirty="0">
                        <a:solidFill>
                          <a:srgbClr val="FF0000"/>
                        </a:solidFill>
                      </a:rPr>
                      <a:t>c</a:t>
                    </a:r>
                    <a:endParaRPr kumimoji="1" lang="en-US" altLang="zh-CN" sz="2800" dirty="0">
                      <a:solidFill>
                        <a:srgbClr val="FF0000"/>
                      </a:solidFill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kumimoji="1" lang="en-US" altLang="zh-CN" sz="28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60753" name="Rectangle 72">
                    <a:extLst>
                      <a:ext uri="{FF2B5EF4-FFF2-40B4-BE49-F238E27FC236}">
                        <a16:creationId xmlns:a16="http://schemas.microsoft.com/office/drawing/2014/main" id="{0068C996-64A5-46BD-A423-54118B3EEA6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6" y="0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716" name="Group 73">
                  <a:extLst>
                    <a:ext uri="{FF2B5EF4-FFF2-40B4-BE49-F238E27FC236}">
                      <a16:creationId xmlns:a16="http://schemas.microsoft.com/office/drawing/2014/main" id="{1F5FFCB6-6E4D-4441-8E80-7A24E93FE91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384"/>
                  <a:ext cx="242" cy="384"/>
                  <a:chOff x="0" y="384"/>
                  <a:chExt cx="242" cy="384"/>
                </a:xfrm>
              </p:grpSpPr>
              <p:sp>
                <p:nvSpPr>
                  <p:cNvPr id="60750" name="Rectangle 74">
                    <a:extLst>
                      <a:ext uri="{FF2B5EF4-FFF2-40B4-BE49-F238E27FC236}">
                        <a16:creationId xmlns:a16="http://schemas.microsoft.com/office/drawing/2014/main" id="{B513B1E0-900B-44CB-939C-396572C0780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384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2800" i="1"/>
                      <a:t>a</a:t>
                    </a:r>
                    <a:endParaRPr kumimoji="1" lang="en-US" altLang="zh-CN" sz="2800"/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kumimoji="1" lang="en-US" altLang="zh-CN" sz="2800"/>
                  </a:p>
                </p:txBody>
              </p:sp>
              <p:sp>
                <p:nvSpPr>
                  <p:cNvPr id="60751" name="Rectangle 75">
                    <a:extLst>
                      <a:ext uri="{FF2B5EF4-FFF2-40B4-BE49-F238E27FC236}">
                        <a16:creationId xmlns:a16="http://schemas.microsoft.com/office/drawing/2014/main" id="{77134EB6-79F9-4C0B-A722-C3C6AD7F91E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384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717" name="Group 76">
                  <a:extLst>
                    <a:ext uri="{FF2B5EF4-FFF2-40B4-BE49-F238E27FC236}">
                      <a16:creationId xmlns:a16="http://schemas.microsoft.com/office/drawing/2014/main" id="{D40CF010-6C67-456E-BB46-E524B3508B0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2" y="384"/>
                  <a:ext cx="242" cy="384"/>
                  <a:chOff x="242" y="384"/>
                  <a:chExt cx="242" cy="384"/>
                </a:xfrm>
              </p:grpSpPr>
              <p:sp>
                <p:nvSpPr>
                  <p:cNvPr id="60748" name="Rectangle 77">
                    <a:extLst>
                      <a:ext uri="{FF2B5EF4-FFF2-40B4-BE49-F238E27FC236}">
                        <a16:creationId xmlns:a16="http://schemas.microsoft.com/office/drawing/2014/main" id="{6704762F-999B-4CE5-BC6C-BFED7E49DD6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5" y="384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2800" i="1"/>
                      <a:t>a</a:t>
                    </a:r>
                    <a:endParaRPr kumimoji="1" lang="en-US" altLang="zh-CN" sz="2800"/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kumimoji="1" lang="en-US" altLang="zh-CN" sz="2800"/>
                  </a:p>
                </p:txBody>
              </p:sp>
              <p:sp>
                <p:nvSpPr>
                  <p:cNvPr id="60749" name="Rectangle 78">
                    <a:extLst>
                      <a:ext uri="{FF2B5EF4-FFF2-40B4-BE49-F238E27FC236}">
                        <a16:creationId xmlns:a16="http://schemas.microsoft.com/office/drawing/2014/main" id="{D2205D0B-3167-4005-B44A-D045C5168FA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2" y="384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718" name="Group 79">
                  <a:extLst>
                    <a:ext uri="{FF2B5EF4-FFF2-40B4-BE49-F238E27FC236}">
                      <a16:creationId xmlns:a16="http://schemas.microsoft.com/office/drawing/2014/main" id="{C74DF514-F4D6-4FB7-A213-CA1447840B8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84" y="384"/>
                  <a:ext cx="242" cy="384"/>
                  <a:chOff x="484" y="384"/>
                  <a:chExt cx="242" cy="384"/>
                </a:xfrm>
              </p:grpSpPr>
              <p:sp>
                <p:nvSpPr>
                  <p:cNvPr id="60746" name="Rectangle 80">
                    <a:extLst>
                      <a:ext uri="{FF2B5EF4-FFF2-40B4-BE49-F238E27FC236}">
                        <a16:creationId xmlns:a16="http://schemas.microsoft.com/office/drawing/2014/main" id="{149F0B8C-74AF-46E5-A9CE-AF0BFEE28CE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" y="384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2800" i="1"/>
                      <a:t>b</a:t>
                    </a:r>
                    <a:endParaRPr kumimoji="1" lang="en-US" altLang="zh-CN" sz="2800"/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kumimoji="1" lang="en-US" altLang="zh-CN" sz="2800"/>
                  </a:p>
                </p:txBody>
              </p:sp>
              <p:sp>
                <p:nvSpPr>
                  <p:cNvPr id="60747" name="Rectangle 81">
                    <a:extLst>
                      <a:ext uri="{FF2B5EF4-FFF2-40B4-BE49-F238E27FC236}">
                        <a16:creationId xmlns:a16="http://schemas.microsoft.com/office/drawing/2014/main" id="{3831A404-600A-4B42-BC92-AE759ACB52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84" y="384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719" name="Group 82">
                  <a:extLst>
                    <a:ext uri="{FF2B5EF4-FFF2-40B4-BE49-F238E27FC236}">
                      <a16:creationId xmlns:a16="http://schemas.microsoft.com/office/drawing/2014/main" id="{656979C7-9B59-40E9-9D5C-A9AF80415EB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6" y="384"/>
                  <a:ext cx="242" cy="384"/>
                  <a:chOff x="726" y="384"/>
                  <a:chExt cx="242" cy="384"/>
                </a:xfrm>
              </p:grpSpPr>
              <p:sp>
                <p:nvSpPr>
                  <p:cNvPr id="60744" name="Rectangle 83">
                    <a:extLst>
                      <a:ext uri="{FF2B5EF4-FFF2-40B4-BE49-F238E27FC236}">
                        <a16:creationId xmlns:a16="http://schemas.microsoft.com/office/drawing/2014/main" id="{CD3A3B8E-9194-4D12-A5AF-9136E5C19AD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69" y="384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2800" i="1"/>
                      <a:t>c</a:t>
                    </a:r>
                    <a:endParaRPr kumimoji="1" lang="en-US" altLang="zh-CN" sz="2800"/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kumimoji="1" lang="en-US" altLang="zh-CN" sz="2800"/>
                  </a:p>
                </p:txBody>
              </p:sp>
              <p:sp>
                <p:nvSpPr>
                  <p:cNvPr id="60745" name="Rectangle 84">
                    <a:extLst>
                      <a:ext uri="{FF2B5EF4-FFF2-40B4-BE49-F238E27FC236}">
                        <a16:creationId xmlns:a16="http://schemas.microsoft.com/office/drawing/2014/main" id="{514DD613-521A-4A45-AA4A-D8C009F015E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6" y="384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720" name="Group 85">
                  <a:extLst>
                    <a:ext uri="{FF2B5EF4-FFF2-40B4-BE49-F238E27FC236}">
                      <a16:creationId xmlns:a16="http://schemas.microsoft.com/office/drawing/2014/main" id="{321B9003-BB22-4A05-9870-6C5283CC483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768"/>
                  <a:ext cx="242" cy="384"/>
                  <a:chOff x="0" y="768"/>
                  <a:chExt cx="242" cy="384"/>
                </a:xfrm>
              </p:grpSpPr>
              <p:sp>
                <p:nvSpPr>
                  <p:cNvPr id="60742" name="Rectangle 86">
                    <a:extLst>
                      <a:ext uri="{FF2B5EF4-FFF2-40B4-BE49-F238E27FC236}">
                        <a16:creationId xmlns:a16="http://schemas.microsoft.com/office/drawing/2014/main" id="{C414DEED-D3DA-493C-AC9E-D95C977C25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768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2800" i="1"/>
                      <a:t>b</a:t>
                    </a:r>
                    <a:endParaRPr kumimoji="1" lang="en-US" altLang="zh-CN" sz="2800"/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kumimoji="1" lang="en-US" altLang="zh-CN" sz="2800"/>
                  </a:p>
                </p:txBody>
              </p:sp>
              <p:sp>
                <p:nvSpPr>
                  <p:cNvPr id="60743" name="Rectangle 87">
                    <a:extLst>
                      <a:ext uri="{FF2B5EF4-FFF2-40B4-BE49-F238E27FC236}">
                        <a16:creationId xmlns:a16="http://schemas.microsoft.com/office/drawing/2014/main" id="{8AB35697-9298-4D40-A22C-851CD8D316C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768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721" name="Group 88">
                  <a:extLst>
                    <a:ext uri="{FF2B5EF4-FFF2-40B4-BE49-F238E27FC236}">
                      <a16:creationId xmlns:a16="http://schemas.microsoft.com/office/drawing/2014/main" id="{ACF4FFD7-FB5C-428C-8116-FED8D2B3C33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2" y="768"/>
                  <a:ext cx="242" cy="384"/>
                  <a:chOff x="242" y="768"/>
                  <a:chExt cx="242" cy="384"/>
                </a:xfrm>
              </p:grpSpPr>
              <p:sp>
                <p:nvSpPr>
                  <p:cNvPr id="60740" name="Rectangle 89">
                    <a:extLst>
                      <a:ext uri="{FF2B5EF4-FFF2-40B4-BE49-F238E27FC236}">
                        <a16:creationId xmlns:a16="http://schemas.microsoft.com/office/drawing/2014/main" id="{D5AF58DD-447C-4F33-8296-1A47FCE6F82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5" y="768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2800" i="1"/>
                      <a:t>b</a:t>
                    </a:r>
                    <a:endParaRPr kumimoji="1" lang="en-US" altLang="zh-CN" sz="2800"/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kumimoji="1" lang="en-US" altLang="zh-CN" sz="2800"/>
                  </a:p>
                </p:txBody>
              </p:sp>
              <p:sp>
                <p:nvSpPr>
                  <p:cNvPr id="60741" name="Rectangle 90">
                    <a:extLst>
                      <a:ext uri="{FF2B5EF4-FFF2-40B4-BE49-F238E27FC236}">
                        <a16:creationId xmlns:a16="http://schemas.microsoft.com/office/drawing/2014/main" id="{CA028765-1448-433D-84D0-8BA8042E279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2" y="768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722" name="Group 91">
                  <a:extLst>
                    <a:ext uri="{FF2B5EF4-FFF2-40B4-BE49-F238E27FC236}">
                      <a16:creationId xmlns:a16="http://schemas.microsoft.com/office/drawing/2014/main" id="{A6405AD1-9E8E-4102-8C47-4708121283E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84" y="768"/>
                  <a:ext cx="242" cy="384"/>
                  <a:chOff x="484" y="768"/>
                  <a:chExt cx="242" cy="384"/>
                </a:xfrm>
              </p:grpSpPr>
              <p:sp>
                <p:nvSpPr>
                  <p:cNvPr id="60738" name="Rectangle 92">
                    <a:extLst>
                      <a:ext uri="{FF2B5EF4-FFF2-40B4-BE49-F238E27FC236}">
                        <a16:creationId xmlns:a16="http://schemas.microsoft.com/office/drawing/2014/main" id="{BBB86D64-A157-4B06-A230-C94D5238937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" y="768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2800" i="1"/>
                      <a:t>c</a:t>
                    </a:r>
                    <a:endParaRPr kumimoji="1" lang="en-US" altLang="zh-CN" sz="2800"/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kumimoji="1" lang="en-US" altLang="zh-CN" sz="2800"/>
                  </a:p>
                </p:txBody>
              </p:sp>
              <p:sp>
                <p:nvSpPr>
                  <p:cNvPr id="60739" name="Rectangle 93">
                    <a:extLst>
                      <a:ext uri="{FF2B5EF4-FFF2-40B4-BE49-F238E27FC236}">
                        <a16:creationId xmlns:a16="http://schemas.microsoft.com/office/drawing/2014/main" id="{46BF745B-6105-4983-80D9-33422EA1231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84" y="768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723" name="Group 94">
                  <a:extLst>
                    <a:ext uri="{FF2B5EF4-FFF2-40B4-BE49-F238E27FC236}">
                      <a16:creationId xmlns:a16="http://schemas.microsoft.com/office/drawing/2014/main" id="{88B5B1CF-C1F9-4E4B-9535-23046789087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6" y="768"/>
                  <a:ext cx="242" cy="384"/>
                  <a:chOff x="726" y="768"/>
                  <a:chExt cx="242" cy="384"/>
                </a:xfrm>
              </p:grpSpPr>
              <p:sp>
                <p:nvSpPr>
                  <p:cNvPr id="60736" name="Rectangle 95">
                    <a:extLst>
                      <a:ext uri="{FF2B5EF4-FFF2-40B4-BE49-F238E27FC236}">
                        <a16:creationId xmlns:a16="http://schemas.microsoft.com/office/drawing/2014/main" id="{79416C06-E5A8-48E0-807F-DD519D5DFD9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69" y="768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2800" i="1"/>
                      <a:t>a</a:t>
                    </a:r>
                    <a:endParaRPr kumimoji="1" lang="en-US" altLang="zh-CN" sz="2800"/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kumimoji="1" lang="en-US" altLang="zh-CN" sz="2800"/>
                  </a:p>
                </p:txBody>
              </p:sp>
              <p:sp>
                <p:nvSpPr>
                  <p:cNvPr id="60737" name="Rectangle 96">
                    <a:extLst>
                      <a:ext uri="{FF2B5EF4-FFF2-40B4-BE49-F238E27FC236}">
                        <a16:creationId xmlns:a16="http://schemas.microsoft.com/office/drawing/2014/main" id="{33823385-ADA2-441B-9DAD-1A8C3E2A499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6" y="768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724" name="Group 97">
                  <a:extLst>
                    <a:ext uri="{FF2B5EF4-FFF2-40B4-BE49-F238E27FC236}">
                      <a16:creationId xmlns:a16="http://schemas.microsoft.com/office/drawing/2014/main" id="{A69F6DCF-0663-405B-B3BD-FAA016939D2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1152"/>
                  <a:ext cx="242" cy="384"/>
                  <a:chOff x="0" y="1152"/>
                  <a:chExt cx="242" cy="384"/>
                </a:xfrm>
              </p:grpSpPr>
              <p:sp>
                <p:nvSpPr>
                  <p:cNvPr id="60734" name="Rectangle 98">
                    <a:extLst>
                      <a:ext uri="{FF2B5EF4-FFF2-40B4-BE49-F238E27FC236}">
                        <a16:creationId xmlns:a16="http://schemas.microsoft.com/office/drawing/2014/main" id="{1EF9BB03-F379-40D0-B1B4-B0D67FD4245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1152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2800" i="1"/>
                      <a:t>c</a:t>
                    </a:r>
                    <a:endParaRPr kumimoji="1" lang="en-US" altLang="zh-CN" sz="2800"/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kumimoji="1" lang="en-US" altLang="zh-CN" sz="2800"/>
                  </a:p>
                </p:txBody>
              </p:sp>
              <p:sp>
                <p:nvSpPr>
                  <p:cNvPr id="60735" name="Rectangle 99">
                    <a:extLst>
                      <a:ext uri="{FF2B5EF4-FFF2-40B4-BE49-F238E27FC236}">
                        <a16:creationId xmlns:a16="http://schemas.microsoft.com/office/drawing/2014/main" id="{0119E4F8-8217-4328-9B0C-9F0DE36AB56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1152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725" name="Group 100">
                  <a:extLst>
                    <a:ext uri="{FF2B5EF4-FFF2-40B4-BE49-F238E27FC236}">
                      <a16:creationId xmlns:a16="http://schemas.microsoft.com/office/drawing/2014/main" id="{8B2D53C6-AF55-47A6-A8AB-5B735AC5ECE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2" y="1152"/>
                  <a:ext cx="242" cy="384"/>
                  <a:chOff x="242" y="1152"/>
                  <a:chExt cx="242" cy="384"/>
                </a:xfrm>
              </p:grpSpPr>
              <p:sp>
                <p:nvSpPr>
                  <p:cNvPr id="60732" name="Rectangle 101">
                    <a:extLst>
                      <a:ext uri="{FF2B5EF4-FFF2-40B4-BE49-F238E27FC236}">
                        <a16:creationId xmlns:a16="http://schemas.microsoft.com/office/drawing/2014/main" id="{FABEC5A3-558C-4534-818A-BF723F2B552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5" y="1152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2800" i="1"/>
                      <a:t>c</a:t>
                    </a:r>
                    <a:endParaRPr kumimoji="1" lang="en-US" altLang="zh-CN" sz="2800"/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kumimoji="1" lang="en-US" altLang="zh-CN" sz="2800"/>
                  </a:p>
                </p:txBody>
              </p:sp>
              <p:sp>
                <p:nvSpPr>
                  <p:cNvPr id="60733" name="Rectangle 102">
                    <a:extLst>
                      <a:ext uri="{FF2B5EF4-FFF2-40B4-BE49-F238E27FC236}">
                        <a16:creationId xmlns:a16="http://schemas.microsoft.com/office/drawing/2014/main" id="{65503067-3C8B-4BEA-8638-E70797C8694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2" y="1152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726" name="Group 103">
                  <a:extLst>
                    <a:ext uri="{FF2B5EF4-FFF2-40B4-BE49-F238E27FC236}">
                      <a16:creationId xmlns:a16="http://schemas.microsoft.com/office/drawing/2014/main" id="{970DDCD5-95D9-4EDE-B125-DA9BBA01EF7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84" y="1152"/>
                  <a:ext cx="242" cy="384"/>
                  <a:chOff x="484" y="1152"/>
                  <a:chExt cx="242" cy="384"/>
                </a:xfrm>
              </p:grpSpPr>
              <p:sp>
                <p:nvSpPr>
                  <p:cNvPr id="60730" name="Rectangle 104">
                    <a:extLst>
                      <a:ext uri="{FF2B5EF4-FFF2-40B4-BE49-F238E27FC236}">
                        <a16:creationId xmlns:a16="http://schemas.microsoft.com/office/drawing/2014/main" id="{BF92047F-002E-4A31-BE32-78E1103C326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" y="1152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2800" i="1"/>
                      <a:t>a</a:t>
                    </a:r>
                    <a:endParaRPr kumimoji="1" lang="en-US" altLang="zh-CN" sz="2800"/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kumimoji="1" lang="en-US" altLang="zh-CN" sz="2800"/>
                  </a:p>
                </p:txBody>
              </p:sp>
              <p:sp>
                <p:nvSpPr>
                  <p:cNvPr id="60731" name="Rectangle 105">
                    <a:extLst>
                      <a:ext uri="{FF2B5EF4-FFF2-40B4-BE49-F238E27FC236}">
                        <a16:creationId xmlns:a16="http://schemas.microsoft.com/office/drawing/2014/main" id="{B8DBD488-6EE8-4D78-B332-701126567CD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84" y="1152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727" name="Group 106">
                  <a:extLst>
                    <a:ext uri="{FF2B5EF4-FFF2-40B4-BE49-F238E27FC236}">
                      <a16:creationId xmlns:a16="http://schemas.microsoft.com/office/drawing/2014/main" id="{09999AD9-D6BA-4E98-9319-7AE0F50BF31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6" y="1152"/>
                  <a:ext cx="242" cy="384"/>
                  <a:chOff x="726" y="1152"/>
                  <a:chExt cx="242" cy="384"/>
                </a:xfrm>
              </p:grpSpPr>
              <p:sp>
                <p:nvSpPr>
                  <p:cNvPr id="60728" name="Rectangle 107">
                    <a:extLst>
                      <a:ext uri="{FF2B5EF4-FFF2-40B4-BE49-F238E27FC236}">
                        <a16:creationId xmlns:a16="http://schemas.microsoft.com/office/drawing/2014/main" id="{FB6B5777-5610-42E7-B28F-2F5D2E090A9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69" y="1152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2800" i="1"/>
                      <a:t>b</a:t>
                    </a:r>
                    <a:endParaRPr kumimoji="1" lang="en-US" altLang="zh-CN" sz="2800"/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kumimoji="1" lang="en-US" altLang="zh-CN" sz="2800"/>
                  </a:p>
                </p:txBody>
              </p:sp>
              <p:sp>
                <p:nvSpPr>
                  <p:cNvPr id="60729" name="Rectangle 108">
                    <a:extLst>
                      <a:ext uri="{FF2B5EF4-FFF2-40B4-BE49-F238E27FC236}">
                        <a16:creationId xmlns:a16="http://schemas.microsoft.com/office/drawing/2014/main" id="{DE21562A-DF84-47BF-BD0B-9EA470A111D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6" y="1152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</p:grpSp>
          <p:sp>
            <p:nvSpPr>
              <p:cNvPr id="60711" name="Rectangle 109">
                <a:extLst>
                  <a:ext uri="{FF2B5EF4-FFF2-40B4-BE49-F238E27FC236}">
                    <a16:creationId xmlns:a16="http://schemas.microsoft.com/office/drawing/2014/main" id="{FE631970-8653-4A1E-9F17-D5C715961E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" y="-3"/>
                <a:ext cx="974" cy="15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800" b="0"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60706" name="Line 110">
              <a:extLst>
                <a:ext uri="{FF2B5EF4-FFF2-40B4-BE49-F238E27FC236}">
                  <a16:creationId xmlns:a16="http://schemas.microsoft.com/office/drawing/2014/main" id="{A23F7280-A7B6-4A26-AD71-57D765BDB0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1152"/>
              <a:ext cx="26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707" name="Line 111">
              <a:extLst>
                <a:ext uri="{FF2B5EF4-FFF2-40B4-BE49-F238E27FC236}">
                  <a16:creationId xmlns:a16="http://schemas.microsoft.com/office/drawing/2014/main" id="{ED9D5581-5434-40A4-A6F4-2EE2539900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1488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708" name="Line 112">
              <a:extLst>
                <a:ext uri="{FF2B5EF4-FFF2-40B4-BE49-F238E27FC236}">
                  <a16:creationId xmlns:a16="http://schemas.microsoft.com/office/drawing/2014/main" id="{5D751028-9480-4AF0-943B-D12F6A4136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2544"/>
              <a:ext cx="26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709" name="Line 113">
              <a:extLst>
                <a:ext uri="{FF2B5EF4-FFF2-40B4-BE49-F238E27FC236}">
                  <a16:creationId xmlns:a16="http://schemas.microsoft.com/office/drawing/2014/main" id="{94A38CFC-3791-49F0-AABA-6F0073BADF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1" y="1152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016" name="Group 114">
            <a:extLst>
              <a:ext uri="{FF2B5EF4-FFF2-40B4-BE49-F238E27FC236}">
                <a16:creationId xmlns:a16="http://schemas.microsoft.com/office/drawing/2014/main" id="{4FA9ECF3-D047-4F4C-B058-3909EA181CCF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1828800"/>
            <a:ext cx="1800225" cy="1511300"/>
            <a:chOff x="720" y="1152"/>
            <a:chExt cx="2640" cy="1392"/>
          </a:xfrm>
        </p:grpSpPr>
        <p:grpSp>
          <p:nvGrpSpPr>
            <p:cNvPr id="60650" name="Group 115">
              <a:extLst>
                <a:ext uri="{FF2B5EF4-FFF2-40B4-BE49-F238E27FC236}">
                  <a16:creationId xmlns:a16="http://schemas.microsoft.com/office/drawing/2014/main" id="{53B420E4-EA68-4B5E-9E58-C9E935DD99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1152"/>
              <a:ext cx="2455" cy="1392"/>
              <a:chOff x="-3" y="-3"/>
              <a:chExt cx="974" cy="1542"/>
            </a:xfrm>
          </p:grpSpPr>
          <p:grpSp>
            <p:nvGrpSpPr>
              <p:cNvPr id="60655" name="Group 116">
                <a:extLst>
                  <a:ext uri="{FF2B5EF4-FFF2-40B4-BE49-F238E27FC236}">
                    <a16:creationId xmlns:a16="http://schemas.microsoft.com/office/drawing/2014/main" id="{2754F773-0673-41F0-9EB6-1EED86D52A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968" cy="1536"/>
                <a:chOff x="0" y="0"/>
                <a:chExt cx="968" cy="1536"/>
              </a:xfrm>
            </p:grpSpPr>
            <p:grpSp>
              <p:nvGrpSpPr>
                <p:cNvPr id="60657" name="Group 117">
                  <a:extLst>
                    <a:ext uri="{FF2B5EF4-FFF2-40B4-BE49-F238E27FC236}">
                      <a16:creationId xmlns:a16="http://schemas.microsoft.com/office/drawing/2014/main" id="{F7FDC797-4473-4C4D-AFBF-59BB4FA1B17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42" cy="384"/>
                  <a:chOff x="0" y="0"/>
                  <a:chExt cx="242" cy="384"/>
                </a:xfrm>
              </p:grpSpPr>
              <p:sp>
                <p:nvSpPr>
                  <p:cNvPr id="60703" name="Rectangle 118">
                    <a:extLst>
                      <a:ext uri="{FF2B5EF4-FFF2-40B4-BE49-F238E27FC236}">
                        <a16:creationId xmlns:a16="http://schemas.microsoft.com/office/drawing/2014/main" id="{5EECFF36-A775-4B82-B20E-33DB6809A3A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2800" i="1"/>
                      <a:t>*</a:t>
                    </a:r>
                    <a:endParaRPr kumimoji="1" lang="en-US" altLang="zh-CN" sz="2800"/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kumimoji="1" lang="en-US" altLang="zh-CN" sz="2800"/>
                  </a:p>
                </p:txBody>
              </p:sp>
              <p:sp>
                <p:nvSpPr>
                  <p:cNvPr id="60704" name="Rectangle 119">
                    <a:extLst>
                      <a:ext uri="{FF2B5EF4-FFF2-40B4-BE49-F238E27FC236}">
                        <a16:creationId xmlns:a16="http://schemas.microsoft.com/office/drawing/2014/main" id="{F4B6D122-DA6F-4886-B8BC-CD7182FAAFC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658" name="Group 120">
                  <a:extLst>
                    <a:ext uri="{FF2B5EF4-FFF2-40B4-BE49-F238E27FC236}">
                      <a16:creationId xmlns:a16="http://schemas.microsoft.com/office/drawing/2014/main" id="{5237E87D-6636-4F5F-A2FD-43834EEA80E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2" y="0"/>
                  <a:ext cx="242" cy="384"/>
                  <a:chOff x="242" y="0"/>
                  <a:chExt cx="242" cy="384"/>
                </a:xfrm>
              </p:grpSpPr>
              <p:sp>
                <p:nvSpPr>
                  <p:cNvPr id="60701" name="Rectangle 121">
                    <a:extLst>
                      <a:ext uri="{FF2B5EF4-FFF2-40B4-BE49-F238E27FC236}">
                        <a16:creationId xmlns:a16="http://schemas.microsoft.com/office/drawing/2014/main" id="{99014E19-C174-40CA-B309-D673193653C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5" y="0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2800" i="1"/>
                      <a:t>a</a:t>
                    </a:r>
                    <a:endParaRPr kumimoji="1" lang="en-US" altLang="zh-CN" sz="2800"/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kumimoji="1" lang="en-US" altLang="zh-CN" sz="2800"/>
                  </a:p>
                </p:txBody>
              </p:sp>
              <p:sp>
                <p:nvSpPr>
                  <p:cNvPr id="60702" name="Rectangle 122">
                    <a:extLst>
                      <a:ext uri="{FF2B5EF4-FFF2-40B4-BE49-F238E27FC236}">
                        <a16:creationId xmlns:a16="http://schemas.microsoft.com/office/drawing/2014/main" id="{2AC6E2AA-2EAB-4ABC-8415-BBA1744708B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2" y="0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659" name="Group 123">
                  <a:extLst>
                    <a:ext uri="{FF2B5EF4-FFF2-40B4-BE49-F238E27FC236}">
                      <a16:creationId xmlns:a16="http://schemas.microsoft.com/office/drawing/2014/main" id="{A365ED2B-9E27-4F4B-9C09-FFCC8741FB9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84" y="0"/>
                  <a:ext cx="242" cy="384"/>
                  <a:chOff x="484" y="0"/>
                  <a:chExt cx="242" cy="384"/>
                </a:xfrm>
              </p:grpSpPr>
              <p:sp>
                <p:nvSpPr>
                  <p:cNvPr id="60699" name="Rectangle 124">
                    <a:extLst>
                      <a:ext uri="{FF2B5EF4-FFF2-40B4-BE49-F238E27FC236}">
                        <a16:creationId xmlns:a16="http://schemas.microsoft.com/office/drawing/2014/main" id="{B79EFE48-53D4-4980-9CE5-66C166366FC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" y="0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2800" i="1"/>
                      <a:t>b</a:t>
                    </a:r>
                    <a:endParaRPr kumimoji="1" lang="en-US" altLang="zh-CN" sz="2800"/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kumimoji="1" lang="en-US" altLang="zh-CN" sz="2800"/>
                  </a:p>
                </p:txBody>
              </p:sp>
              <p:sp>
                <p:nvSpPr>
                  <p:cNvPr id="60700" name="Rectangle 125">
                    <a:extLst>
                      <a:ext uri="{FF2B5EF4-FFF2-40B4-BE49-F238E27FC236}">
                        <a16:creationId xmlns:a16="http://schemas.microsoft.com/office/drawing/2014/main" id="{77AC4409-857F-4C0B-84F8-D0E2E67BA54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84" y="0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660" name="Group 126">
                  <a:extLst>
                    <a:ext uri="{FF2B5EF4-FFF2-40B4-BE49-F238E27FC236}">
                      <a16:creationId xmlns:a16="http://schemas.microsoft.com/office/drawing/2014/main" id="{DBE811AD-57E2-461C-8029-C5E4BA69342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6" y="0"/>
                  <a:ext cx="242" cy="384"/>
                  <a:chOff x="726" y="0"/>
                  <a:chExt cx="242" cy="384"/>
                </a:xfrm>
              </p:grpSpPr>
              <p:sp>
                <p:nvSpPr>
                  <p:cNvPr id="60697" name="Rectangle 127">
                    <a:extLst>
                      <a:ext uri="{FF2B5EF4-FFF2-40B4-BE49-F238E27FC236}">
                        <a16:creationId xmlns:a16="http://schemas.microsoft.com/office/drawing/2014/main" id="{FBF4A301-84A8-4DB1-8F88-BCEE10F656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69" y="0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2800" i="1"/>
                      <a:t>c</a:t>
                    </a:r>
                    <a:endParaRPr kumimoji="1" lang="en-US" altLang="zh-CN" sz="2800"/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kumimoji="1" lang="en-US" altLang="zh-CN" sz="2800"/>
                  </a:p>
                </p:txBody>
              </p:sp>
              <p:sp>
                <p:nvSpPr>
                  <p:cNvPr id="60698" name="Rectangle 128">
                    <a:extLst>
                      <a:ext uri="{FF2B5EF4-FFF2-40B4-BE49-F238E27FC236}">
                        <a16:creationId xmlns:a16="http://schemas.microsoft.com/office/drawing/2014/main" id="{C5292271-5AD8-4F71-8223-D56A258DAB3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6" y="0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661" name="Group 129">
                  <a:extLst>
                    <a:ext uri="{FF2B5EF4-FFF2-40B4-BE49-F238E27FC236}">
                      <a16:creationId xmlns:a16="http://schemas.microsoft.com/office/drawing/2014/main" id="{FAC54BAC-8395-44B8-89B1-C5E0EB14B72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384"/>
                  <a:ext cx="242" cy="384"/>
                  <a:chOff x="0" y="384"/>
                  <a:chExt cx="242" cy="384"/>
                </a:xfrm>
              </p:grpSpPr>
              <p:sp>
                <p:nvSpPr>
                  <p:cNvPr id="60695" name="Rectangle 130">
                    <a:extLst>
                      <a:ext uri="{FF2B5EF4-FFF2-40B4-BE49-F238E27FC236}">
                        <a16:creationId xmlns:a16="http://schemas.microsoft.com/office/drawing/2014/main" id="{47BB539A-F508-42BA-9D1A-C006591DF5C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384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2800" i="1" dirty="0">
                        <a:solidFill>
                          <a:srgbClr val="FF0000"/>
                        </a:solidFill>
                      </a:rPr>
                      <a:t>a</a:t>
                    </a:r>
                    <a:endParaRPr kumimoji="1" lang="en-US" altLang="zh-CN" sz="2800" dirty="0">
                      <a:solidFill>
                        <a:srgbClr val="FF0000"/>
                      </a:solidFill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kumimoji="1" lang="en-US" altLang="zh-CN" sz="28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60696" name="Rectangle 131">
                    <a:extLst>
                      <a:ext uri="{FF2B5EF4-FFF2-40B4-BE49-F238E27FC236}">
                        <a16:creationId xmlns:a16="http://schemas.microsoft.com/office/drawing/2014/main" id="{4B361156-8809-46BE-AC9B-197AB27C01E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384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662" name="Group 132">
                  <a:extLst>
                    <a:ext uri="{FF2B5EF4-FFF2-40B4-BE49-F238E27FC236}">
                      <a16:creationId xmlns:a16="http://schemas.microsoft.com/office/drawing/2014/main" id="{5BDCAEC0-95BE-47AC-B229-C8B631E0861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2" y="384"/>
                  <a:ext cx="242" cy="384"/>
                  <a:chOff x="242" y="384"/>
                  <a:chExt cx="242" cy="384"/>
                </a:xfrm>
              </p:grpSpPr>
              <p:sp>
                <p:nvSpPr>
                  <p:cNvPr id="60693" name="Rectangle 133">
                    <a:extLst>
                      <a:ext uri="{FF2B5EF4-FFF2-40B4-BE49-F238E27FC236}">
                        <a16:creationId xmlns:a16="http://schemas.microsoft.com/office/drawing/2014/main" id="{0C0CA2CD-0FC7-428D-B169-FEAC1B21F47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5" y="384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2800" i="1"/>
                      <a:t>a</a:t>
                    </a:r>
                    <a:endParaRPr kumimoji="1" lang="en-US" altLang="zh-CN" sz="2800"/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kumimoji="1" lang="en-US" altLang="zh-CN" sz="2800"/>
                  </a:p>
                </p:txBody>
              </p:sp>
              <p:sp>
                <p:nvSpPr>
                  <p:cNvPr id="60694" name="Rectangle 134">
                    <a:extLst>
                      <a:ext uri="{FF2B5EF4-FFF2-40B4-BE49-F238E27FC236}">
                        <a16:creationId xmlns:a16="http://schemas.microsoft.com/office/drawing/2014/main" id="{F6350C95-AA04-4FC3-885B-C8A7B1638E3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2" y="384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663" name="Group 135">
                  <a:extLst>
                    <a:ext uri="{FF2B5EF4-FFF2-40B4-BE49-F238E27FC236}">
                      <a16:creationId xmlns:a16="http://schemas.microsoft.com/office/drawing/2014/main" id="{4ECE536A-28A4-430F-AC14-4AEF3F71602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84" y="384"/>
                  <a:ext cx="242" cy="384"/>
                  <a:chOff x="484" y="384"/>
                  <a:chExt cx="242" cy="384"/>
                </a:xfrm>
              </p:grpSpPr>
              <p:sp>
                <p:nvSpPr>
                  <p:cNvPr id="60691" name="Rectangle 136">
                    <a:extLst>
                      <a:ext uri="{FF2B5EF4-FFF2-40B4-BE49-F238E27FC236}">
                        <a16:creationId xmlns:a16="http://schemas.microsoft.com/office/drawing/2014/main" id="{27340724-5A78-43D0-9EC4-656C11DD39E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" y="384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2800" i="1"/>
                      <a:t>b</a:t>
                    </a:r>
                    <a:endParaRPr kumimoji="1" lang="en-US" altLang="zh-CN" sz="2800"/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kumimoji="1" lang="en-US" altLang="zh-CN" sz="2800"/>
                  </a:p>
                </p:txBody>
              </p:sp>
              <p:sp>
                <p:nvSpPr>
                  <p:cNvPr id="60692" name="Rectangle 137">
                    <a:extLst>
                      <a:ext uri="{FF2B5EF4-FFF2-40B4-BE49-F238E27FC236}">
                        <a16:creationId xmlns:a16="http://schemas.microsoft.com/office/drawing/2014/main" id="{44E1939C-7513-4CAB-8CDC-7EA468B0F1C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84" y="384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664" name="Group 138">
                  <a:extLst>
                    <a:ext uri="{FF2B5EF4-FFF2-40B4-BE49-F238E27FC236}">
                      <a16:creationId xmlns:a16="http://schemas.microsoft.com/office/drawing/2014/main" id="{E69C4538-EFC3-4D78-BEFE-AEDA8483934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6" y="384"/>
                  <a:ext cx="242" cy="384"/>
                  <a:chOff x="726" y="384"/>
                  <a:chExt cx="242" cy="384"/>
                </a:xfrm>
              </p:grpSpPr>
              <p:sp>
                <p:nvSpPr>
                  <p:cNvPr id="60689" name="Rectangle 139">
                    <a:extLst>
                      <a:ext uri="{FF2B5EF4-FFF2-40B4-BE49-F238E27FC236}">
                        <a16:creationId xmlns:a16="http://schemas.microsoft.com/office/drawing/2014/main" id="{907DBD9E-0724-49BA-B239-166FAE7521B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69" y="384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2800" i="1"/>
                      <a:t>c</a:t>
                    </a:r>
                    <a:endParaRPr kumimoji="1" lang="en-US" altLang="zh-CN" sz="2800"/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kumimoji="1" lang="en-US" altLang="zh-CN" sz="2800"/>
                  </a:p>
                </p:txBody>
              </p:sp>
              <p:sp>
                <p:nvSpPr>
                  <p:cNvPr id="60690" name="Rectangle 140">
                    <a:extLst>
                      <a:ext uri="{FF2B5EF4-FFF2-40B4-BE49-F238E27FC236}">
                        <a16:creationId xmlns:a16="http://schemas.microsoft.com/office/drawing/2014/main" id="{462AA3AF-15B7-4C14-AC78-F7CEE0D6CCD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6" y="384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665" name="Group 141">
                  <a:extLst>
                    <a:ext uri="{FF2B5EF4-FFF2-40B4-BE49-F238E27FC236}">
                      <a16:creationId xmlns:a16="http://schemas.microsoft.com/office/drawing/2014/main" id="{6B376E8A-CF88-434C-95B8-3284B3DCE40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768"/>
                  <a:ext cx="242" cy="384"/>
                  <a:chOff x="0" y="768"/>
                  <a:chExt cx="242" cy="384"/>
                </a:xfrm>
              </p:grpSpPr>
              <p:sp>
                <p:nvSpPr>
                  <p:cNvPr id="60687" name="Rectangle 142">
                    <a:extLst>
                      <a:ext uri="{FF2B5EF4-FFF2-40B4-BE49-F238E27FC236}">
                        <a16:creationId xmlns:a16="http://schemas.microsoft.com/office/drawing/2014/main" id="{8C1E0332-FA82-48CA-B0A5-258DC7D7FB1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768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2800" i="1" dirty="0">
                        <a:solidFill>
                          <a:srgbClr val="0066FF"/>
                        </a:solidFill>
                      </a:rPr>
                      <a:t>b</a:t>
                    </a:r>
                    <a:endParaRPr kumimoji="1" lang="en-US" altLang="zh-CN" sz="2800" dirty="0">
                      <a:solidFill>
                        <a:srgbClr val="0066FF"/>
                      </a:solidFill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kumimoji="1" lang="en-US" altLang="zh-CN" sz="2800" dirty="0">
                      <a:solidFill>
                        <a:srgbClr val="0066FF"/>
                      </a:solidFill>
                    </a:endParaRPr>
                  </a:p>
                </p:txBody>
              </p:sp>
              <p:sp>
                <p:nvSpPr>
                  <p:cNvPr id="60688" name="Rectangle 143">
                    <a:extLst>
                      <a:ext uri="{FF2B5EF4-FFF2-40B4-BE49-F238E27FC236}">
                        <a16:creationId xmlns:a16="http://schemas.microsoft.com/office/drawing/2014/main" id="{25808A1F-D8E1-4BA7-B161-B27C9B16F8D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768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666" name="Group 144">
                  <a:extLst>
                    <a:ext uri="{FF2B5EF4-FFF2-40B4-BE49-F238E27FC236}">
                      <a16:creationId xmlns:a16="http://schemas.microsoft.com/office/drawing/2014/main" id="{08288F4E-FB20-42B5-A32F-ACA3140C545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2" y="768"/>
                  <a:ext cx="242" cy="384"/>
                  <a:chOff x="242" y="768"/>
                  <a:chExt cx="242" cy="384"/>
                </a:xfrm>
              </p:grpSpPr>
              <p:sp>
                <p:nvSpPr>
                  <p:cNvPr id="60685" name="Rectangle 145">
                    <a:extLst>
                      <a:ext uri="{FF2B5EF4-FFF2-40B4-BE49-F238E27FC236}">
                        <a16:creationId xmlns:a16="http://schemas.microsoft.com/office/drawing/2014/main" id="{D0C78B13-097B-4627-A54A-71912C9A6FE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5" y="768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2800" i="1"/>
                      <a:t>b</a:t>
                    </a:r>
                    <a:endParaRPr kumimoji="1" lang="en-US" altLang="zh-CN" sz="2800"/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kumimoji="1" lang="en-US" altLang="zh-CN" sz="2800"/>
                  </a:p>
                </p:txBody>
              </p:sp>
              <p:sp>
                <p:nvSpPr>
                  <p:cNvPr id="60686" name="Rectangle 146">
                    <a:extLst>
                      <a:ext uri="{FF2B5EF4-FFF2-40B4-BE49-F238E27FC236}">
                        <a16:creationId xmlns:a16="http://schemas.microsoft.com/office/drawing/2014/main" id="{1698FC97-18DB-48D6-8F00-5FEADA602FE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2" y="768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667" name="Group 147">
                  <a:extLst>
                    <a:ext uri="{FF2B5EF4-FFF2-40B4-BE49-F238E27FC236}">
                      <a16:creationId xmlns:a16="http://schemas.microsoft.com/office/drawing/2014/main" id="{89B509DE-552B-46F6-9517-49EA7D91E0F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84" y="768"/>
                  <a:ext cx="242" cy="384"/>
                  <a:chOff x="484" y="768"/>
                  <a:chExt cx="242" cy="384"/>
                </a:xfrm>
              </p:grpSpPr>
              <p:sp>
                <p:nvSpPr>
                  <p:cNvPr id="60683" name="Rectangle 148">
                    <a:extLst>
                      <a:ext uri="{FF2B5EF4-FFF2-40B4-BE49-F238E27FC236}">
                        <a16:creationId xmlns:a16="http://schemas.microsoft.com/office/drawing/2014/main" id="{533481B4-B48A-47C9-8614-5D278329DA7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" y="768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2800" i="1"/>
                      <a:t>c</a:t>
                    </a:r>
                    <a:endParaRPr kumimoji="1" lang="en-US" altLang="zh-CN" sz="2800"/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kumimoji="1" lang="en-US" altLang="zh-CN" sz="2800"/>
                  </a:p>
                </p:txBody>
              </p:sp>
              <p:sp>
                <p:nvSpPr>
                  <p:cNvPr id="60684" name="Rectangle 149">
                    <a:extLst>
                      <a:ext uri="{FF2B5EF4-FFF2-40B4-BE49-F238E27FC236}">
                        <a16:creationId xmlns:a16="http://schemas.microsoft.com/office/drawing/2014/main" id="{622E0853-40E1-4EA6-A84B-6E0701D437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84" y="768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668" name="Group 150">
                  <a:extLst>
                    <a:ext uri="{FF2B5EF4-FFF2-40B4-BE49-F238E27FC236}">
                      <a16:creationId xmlns:a16="http://schemas.microsoft.com/office/drawing/2014/main" id="{01F634D2-EAC6-4CD7-B64E-DF5F8B7155E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6" y="768"/>
                  <a:ext cx="242" cy="384"/>
                  <a:chOff x="726" y="768"/>
                  <a:chExt cx="242" cy="384"/>
                </a:xfrm>
              </p:grpSpPr>
              <p:sp>
                <p:nvSpPr>
                  <p:cNvPr id="60681" name="Rectangle 151">
                    <a:extLst>
                      <a:ext uri="{FF2B5EF4-FFF2-40B4-BE49-F238E27FC236}">
                        <a16:creationId xmlns:a16="http://schemas.microsoft.com/office/drawing/2014/main" id="{409B16DD-C0DD-450A-8197-58DFBE902AA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69" y="768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2800" i="1"/>
                      <a:t>a</a:t>
                    </a:r>
                    <a:endParaRPr kumimoji="1" lang="en-US" altLang="zh-CN" sz="2800"/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kumimoji="1" lang="en-US" altLang="zh-CN" sz="2800"/>
                  </a:p>
                </p:txBody>
              </p:sp>
              <p:sp>
                <p:nvSpPr>
                  <p:cNvPr id="60682" name="Rectangle 152">
                    <a:extLst>
                      <a:ext uri="{FF2B5EF4-FFF2-40B4-BE49-F238E27FC236}">
                        <a16:creationId xmlns:a16="http://schemas.microsoft.com/office/drawing/2014/main" id="{E54E3070-3768-4B2A-9AB8-885D7942901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6" y="768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669" name="Group 153">
                  <a:extLst>
                    <a:ext uri="{FF2B5EF4-FFF2-40B4-BE49-F238E27FC236}">
                      <a16:creationId xmlns:a16="http://schemas.microsoft.com/office/drawing/2014/main" id="{272F990F-0D7F-42F4-8CC5-EB6D33799A5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1152"/>
                  <a:ext cx="242" cy="384"/>
                  <a:chOff x="0" y="1152"/>
                  <a:chExt cx="242" cy="384"/>
                </a:xfrm>
              </p:grpSpPr>
              <p:sp>
                <p:nvSpPr>
                  <p:cNvPr id="60679" name="Rectangle 154">
                    <a:extLst>
                      <a:ext uri="{FF2B5EF4-FFF2-40B4-BE49-F238E27FC236}">
                        <a16:creationId xmlns:a16="http://schemas.microsoft.com/office/drawing/2014/main" id="{70ACA131-6338-4522-95A6-FAF7DEFB945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1152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2800" i="1" dirty="0">
                        <a:solidFill>
                          <a:srgbClr val="00B050"/>
                        </a:solidFill>
                      </a:rPr>
                      <a:t>c</a:t>
                    </a:r>
                    <a:endParaRPr kumimoji="1" lang="en-US" altLang="zh-CN" sz="2800" dirty="0">
                      <a:solidFill>
                        <a:srgbClr val="00B050"/>
                      </a:solidFill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kumimoji="1" lang="en-US" altLang="zh-CN" sz="2800" dirty="0">
                      <a:solidFill>
                        <a:srgbClr val="00B050"/>
                      </a:solidFill>
                    </a:endParaRPr>
                  </a:p>
                </p:txBody>
              </p:sp>
              <p:sp>
                <p:nvSpPr>
                  <p:cNvPr id="60680" name="Rectangle 155">
                    <a:extLst>
                      <a:ext uri="{FF2B5EF4-FFF2-40B4-BE49-F238E27FC236}">
                        <a16:creationId xmlns:a16="http://schemas.microsoft.com/office/drawing/2014/main" id="{022ABE72-6CB2-4210-A879-653E6E4795F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1152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670" name="Group 156">
                  <a:extLst>
                    <a:ext uri="{FF2B5EF4-FFF2-40B4-BE49-F238E27FC236}">
                      <a16:creationId xmlns:a16="http://schemas.microsoft.com/office/drawing/2014/main" id="{CB382304-3A31-4EAC-ABE6-FFF9A86A4BB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2" y="1152"/>
                  <a:ext cx="242" cy="384"/>
                  <a:chOff x="242" y="1152"/>
                  <a:chExt cx="242" cy="384"/>
                </a:xfrm>
              </p:grpSpPr>
              <p:sp>
                <p:nvSpPr>
                  <p:cNvPr id="60677" name="Rectangle 157">
                    <a:extLst>
                      <a:ext uri="{FF2B5EF4-FFF2-40B4-BE49-F238E27FC236}">
                        <a16:creationId xmlns:a16="http://schemas.microsoft.com/office/drawing/2014/main" id="{9FD0C9A1-6C74-4479-A7D6-D0CD5735946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5" y="1152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2800" i="1"/>
                      <a:t>c</a:t>
                    </a:r>
                    <a:endParaRPr kumimoji="1" lang="en-US" altLang="zh-CN" sz="2800"/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kumimoji="1" lang="en-US" altLang="zh-CN" sz="2800"/>
                  </a:p>
                </p:txBody>
              </p:sp>
              <p:sp>
                <p:nvSpPr>
                  <p:cNvPr id="60678" name="Rectangle 158">
                    <a:extLst>
                      <a:ext uri="{FF2B5EF4-FFF2-40B4-BE49-F238E27FC236}">
                        <a16:creationId xmlns:a16="http://schemas.microsoft.com/office/drawing/2014/main" id="{342519DD-54CC-4FDC-84B5-6CEFE8A4F67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2" y="1152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671" name="Group 159">
                  <a:extLst>
                    <a:ext uri="{FF2B5EF4-FFF2-40B4-BE49-F238E27FC236}">
                      <a16:creationId xmlns:a16="http://schemas.microsoft.com/office/drawing/2014/main" id="{67EB7241-13C3-45DF-BC54-B87D0DD8FE8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84" y="1152"/>
                  <a:ext cx="242" cy="384"/>
                  <a:chOff x="484" y="1152"/>
                  <a:chExt cx="242" cy="384"/>
                </a:xfrm>
              </p:grpSpPr>
              <p:sp>
                <p:nvSpPr>
                  <p:cNvPr id="60675" name="Rectangle 160">
                    <a:extLst>
                      <a:ext uri="{FF2B5EF4-FFF2-40B4-BE49-F238E27FC236}">
                        <a16:creationId xmlns:a16="http://schemas.microsoft.com/office/drawing/2014/main" id="{23AA6361-80AD-4F6F-B36E-E91711B5963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" y="1152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2800" i="1"/>
                      <a:t>a</a:t>
                    </a:r>
                    <a:endParaRPr kumimoji="1" lang="en-US" altLang="zh-CN" sz="2800"/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kumimoji="1" lang="en-US" altLang="zh-CN" sz="2800"/>
                  </a:p>
                </p:txBody>
              </p:sp>
              <p:sp>
                <p:nvSpPr>
                  <p:cNvPr id="60676" name="Rectangle 161">
                    <a:extLst>
                      <a:ext uri="{FF2B5EF4-FFF2-40B4-BE49-F238E27FC236}">
                        <a16:creationId xmlns:a16="http://schemas.microsoft.com/office/drawing/2014/main" id="{D072F071-3F19-493A-84C5-1D9370FA652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84" y="1152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672" name="Group 162">
                  <a:extLst>
                    <a:ext uri="{FF2B5EF4-FFF2-40B4-BE49-F238E27FC236}">
                      <a16:creationId xmlns:a16="http://schemas.microsoft.com/office/drawing/2014/main" id="{A079EA80-E218-40E4-8914-B49C395C001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6" y="1152"/>
                  <a:ext cx="242" cy="384"/>
                  <a:chOff x="726" y="1152"/>
                  <a:chExt cx="242" cy="384"/>
                </a:xfrm>
              </p:grpSpPr>
              <p:sp>
                <p:nvSpPr>
                  <p:cNvPr id="60673" name="Rectangle 163">
                    <a:extLst>
                      <a:ext uri="{FF2B5EF4-FFF2-40B4-BE49-F238E27FC236}">
                        <a16:creationId xmlns:a16="http://schemas.microsoft.com/office/drawing/2014/main" id="{91749BB7-48D2-4EE3-A3B7-98EA9218B37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69" y="1152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2800" i="1"/>
                      <a:t>b</a:t>
                    </a:r>
                    <a:endParaRPr kumimoji="1" lang="en-US" altLang="zh-CN" sz="2800"/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kumimoji="1" lang="en-US" altLang="zh-CN" sz="2800"/>
                  </a:p>
                </p:txBody>
              </p:sp>
              <p:sp>
                <p:nvSpPr>
                  <p:cNvPr id="60674" name="Rectangle 164">
                    <a:extLst>
                      <a:ext uri="{FF2B5EF4-FFF2-40B4-BE49-F238E27FC236}">
                        <a16:creationId xmlns:a16="http://schemas.microsoft.com/office/drawing/2014/main" id="{CBCB7F77-1007-4AD0-AAC9-36079FB9E5E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6" y="1152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</p:grpSp>
          <p:sp>
            <p:nvSpPr>
              <p:cNvPr id="60656" name="Rectangle 165">
                <a:extLst>
                  <a:ext uri="{FF2B5EF4-FFF2-40B4-BE49-F238E27FC236}">
                    <a16:creationId xmlns:a16="http://schemas.microsoft.com/office/drawing/2014/main" id="{36D6C368-6D0A-4C9F-9D94-8BC723668F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" y="-3"/>
                <a:ext cx="974" cy="15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800" b="0"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60651" name="Line 166">
              <a:extLst>
                <a:ext uri="{FF2B5EF4-FFF2-40B4-BE49-F238E27FC236}">
                  <a16:creationId xmlns:a16="http://schemas.microsoft.com/office/drawing/2014/main" id="{1EF19DE5-1E34-4DF0-BA74-714639031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1152"/>
              <a:ext cx="26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652" name="Line 167">
              <a:extLst>
                <a:ext uri="{FF2B5EF4-FFF2-40B4-BE49-F238E27FC236}">
                  <a16:creationId xmlns:a16="http://schemas.microsoft.com/office/drawing/2014/main" id="{BBC77BD6-0AB0-4124-BBC0-0C72787691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1488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653" name="Line 168">
              <a:extLst>
                <a:ext uri="{FF2B5EF4-FFF2-40B4-BE49-F238E27FC236}">
                  <a16:creationId xmlns:a16="http://schemas.microsoft.com/office/drawing/2014/main" id="{5F6569EC-65F3-495B-A6B8-01CD03CA79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2544"/>
              <a:ext cx="26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654" name="Line 169">
              <a:extLst>
                <a:ext uri="{FF2B5EF4-FFF2-40B4-BE49-F238E27FC236}">
                  <a16:creationId xmlns:a16="http://schemas.microsoft.com/office/drawing/2014/main" id="{25E1E854-9514-4226-9BF2-A9EF7CF164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1" y="1152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4176" name="Group 170">
            <a:extLst>
              <a:ext uri="{FF2B5EF4-FFF2-40B4-BE49-F238E27FC236}">
                <a16:creationId xmlns:a16="http://schemas.microsoft.com/office/drawing/2014/main" id="{3641563E-1F8C-42AD-AD40-F2086E00B855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152400"/>
            <a:ext cx="1800225" cy="1511300"/>
            <a:chOff x="720" y="1152"/>
            <a:chExt cx="2640" cy="1392"/>
          </a:xfrm>
        </p:grpSpPr>
        <p:grpSp>
          <p:nvGrpSpPr>
            <p:cNvPr id="60595" name="Group 171">
              <a:extLst>
                <a:ext uri="{FF2B5EF4-FFF2-40B4-BE49-F238E27FC236}">
                  <a16:creationId xmlns:a16="http://schemas.microsoft.com/office/drawing/2014/main" id="{148C4690-0705-461E-962C-05C06D4EA3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1152"/>
              <a:ext cx="2455" cy="1392"/>
              <a:chOff x="-3" y="-3"/>
              <a:chExt cx="974" cy="1542"/>
            </a:xfrm>
          </p:grpSpPr>
          <p:grpSp>
            <p:nvGrpSpPr>
              <p:cNvPr id="60600" name="Group 172">
                <a:extLst>
                  <a:ext uri="{FF2B5EF4-FFF2-40B4-BE49-F238E27FC236}">
                    <a16:creationId xmlns:a16="http://schemas.microsoft.com/office/drawing/2014/main" id="{EAE17422-BA60-4383-882D-0E35E728BB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968" cy="1536"/>
                <a:chOff x="0" y="0"/>
                <a:chExt cx="968" cy="1536"/>
              </a:xfrm>
            </p:grpSpPr>
            <p:grpSp>
              <p:nvGrpSpPr>
                <p:cNvPr id="60602" name="Group 173">
                  <a:extLst>
                    <a:ext uri="{FF2B5EF4-FFF2-40B4-BE49-F238E27FC236}">
                      <a16:creationId xmlns:a16="http://schemas.microsoft.com/office/drawing/2014/main" id="{99F2E1C3-C6F0-4585-9DEF-E458B938B07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42" cy="384"/>
                  <a:chOff x="0" y="0"/>
                  <a:chExt cx="242" cy="384"/>
                </a:xfrm>
              </p:grpSpPr>
              <p:sp>
                <p:nvSpPr>
                  <p:cNvPr id="60648" name="Rectangle 174">
                    <a:extLst>
                      <a:ext uri="{FF2B5EF4-FFF2-40B4-BE49-F238E27FC236}">
                        <a16:creationId xmlns:a16="http://schemas.microsoft.com/office/drawing/2014/main" id="{A17E447E-6834-46A4-88A8-0779D0BB86E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2800" i="1">
                        <a:solidFill>
                          <a:srgbClr val="000000"/>
                        </a:solidFill>
                      </a:rPr>
                      <a:t>*</a:t>
                    </a:r>
                    <a:endParaRPr lang="en-US" altLang="zh-CN" sz="2800">
                      <a:solidFill>
                        <a:srgbClr val="000000"/>
                      </a:solidFill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zh-CN" sz="2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0649" name="Rectangle 175">
                    <a:extLst>
                      <a:ext uri="{FF2B5EF4-FFF2-40B4-BE49-F238E27FC236}">
                        <a16:creationId xmlns:a16="http://schemas.microsoft.com/office/drawing/2014/main" id="{0F7E5AA0-625E-461D-9799-84500D570CB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603" name="Group 176">
                  <a:extLst>
                    <a:ext uri="{FF2B5EF4-FFF2-40B4-BE49-F238E27FC236}">
                      <a16:creationId xmlns:a16="http://schemas.microsoft.com/office/drawing/2014/main" id="{094E6698-EBE4-4779-8EFF-A819B3504E7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2" y="0"/>
                  <a:ext cx="242" cy="384"/>
                  <a:chOff x="242" y="0"/>
                  <a:chExt cx="242" cy="384"/>
                </a:xfrm>
              </p:grpSpPr>
              <p:sp>
                <p:nvSpPr>
                  <p:cNvPr id="60646" name="Rectangle 177">
                    <a:extLst>
                      <a:ext uri="{FF2B5EF4-FFF2-40B4-BE49-F238E27FC236}">
                        <a16:creationId xmlns:a16="http://schemas.microsoft.com/office/drawing/2014/main" id="{79C0B80E-6166-4C6C-AC1C-8266C361489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5" y="0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2800" i="1" dirty="0">
                        <a:solidFill>
                          <a:srgbClr val="0066FF"/>
                        </a:solidFill>
                      </a:rPr>
                      <a:t>b</a:t>
                    </a:r>
                    <a:endParaRPr lang="en-US" altLang="zh-CN" sz="2800" dirty="0">
                      <a:solidFill>
                        <a:srgbClr val="0066FF"/>
                      </a:solidFill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zh-CN" sz="2800" dirty="0">
                      <a:solidFill>
                        <a:srgbClr val="0066FF"/>
                      </a:solidFill>
                    </a:endParaRPr>
                  </a:p>
                </p:txBody>
              </p:sp>
              <p:sp>
                <p:nvSpPr>
                  <p:cNvPr id="60647" name="Rectangle 178">
                    <a:extLst>
                      <a:ext uri="{FF2B5EF4-FFF2-40B4-BE49-F238E27FC236}">
                        <a16:creationId xmlns:a16="http://schemas.microsoft.com/office/drawing/2014/main" id="{283E7D06-DCF4-4C15-96D8-996D97CF372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2" y="0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604" name="Group 179">
                  <a:extLst>
                    <a:ext uri="{FF2B5EF4-FFF2-40B4-BE49-F238E27FC236}">
                      <a16:creationId xmlns:a16="http://schemas.microsoft.com/office/drawing/2014/main" id="{F3AB73C1-B170-4790-8111-912298DBA27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84" y="0"/>
                  <a:ext cx="242" cy="384"/>
                  <a:chOff x="484" y="0"/>
                  <a:chExt cx="242" cy="384"/>
                </a:xfrm>
              </p:grpSpPr>
              <p:sp>
                <p:nvSpPr>
                  <p:cNvPr id="60644" name="Rectangle 180">
                    <a:extLst>
                      <a:ext uri="{FF2B5EF4-FFF2-40B4-BE49-F238E27FC236}">
                        <a16:creationId xmlns:a16="http://schemas.microsoft.com/office/drawing/2014/main" id="{22D49B60-F84F-4DB2-BF30-B322D5287C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" y="0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2800" i="1" dirty="0">
                        <a:solidFill>
                          <a:srgbClr val="0066FF"/>
                        </a:solidFill>
                      </a:rPr>
                      <a:t>c</a:t>
                    </a:r>
                    <a:endParaRPr lang="en-US" altLang="zh-CN" sz="2800" dirty="0">
                      <a:solidFill>
                        <a:srgbClr val="0066FF"/>
                      </a:solidFill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zh-CN" sz="2800" dirty="0">
                      <a:solidFill>
                        <a:srgbClr val="0066FF"/>
                      </a:solidFill>
                    </a:endParaRPr>
                  </a:p>
                </p:txBody>
              </p:sp>
              <p:sp>
                <p:nvSpPr>
                  <p:cNvPr id="60645" name="Rectangle 181">
                    <a:extLst>
                      <a:ext uri="{FF2B5EF4-FFF2-40B4-BE49-F238E27FC236}">
                        <a16:creationId xmlns:a16="http://schemas.microsoft.com/office/drawing/2014/main" id="{DC7EB8A3-EA43-4715-8630-85FFEBAED52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84" y="0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605" name="Group 182">
                  <a:extLst>
                    <a:ext uri="{FF2B5EF4-FFF2-40B4-BE49-F238E27FC236}">
                      <a16:creationId xmlns:a16="http://schemas.microsoft.com/office/drawing/2014/main" id="{28D48A2E-48E9-490E-938D-C1ACAF85AFF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6" y="0"/>
                  <a:ext cx="242" cy="384"/>
                  <a:chOff x="726" y="0"/>
                  <a:chExt cx="242" cy="384"/>
                </a:xfrm>
              </p:grpSpPr>
              <p:sp>
                <p:nvSpPr>
                  <p:cNvPr id="60642" name="Rectangle 183">
                    <a:extLst>
                      <a:ext uri="{FF2B5EF4-FFF2-40B4-BE49-F238E27FC236}">
                        <a16:creationId xmlns:a16="http://schemas.microsoft.com/office/drawing/2014/main" id="{C3AA8928-221A-4B12-8BB6-37050F75680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69" y="0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2800" i="1" dirty="0">
                        <a:solidFill>
                          <a:srgbClr val="0066FF"/>
                        </a:solidFill>
                      </a:rPr>
                      <a:t>a</a:t>
                    </a:r>
                    <a:endParaRPr lang="en-US" altLang="zh-CN" sz="2800" dirty="0">
                      <a:solidFill>
                        <a:srgbClr val="0066FF"/>
                      </a:solidFill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zh-CN" sz="2800" dirty="0">
                      <a:solidFill>
                        <a:srgbClr val="0066FF"/>
                      </a:solidFill>
                    </a:endParaRPr>
                  </a:p>
                </p:txBody>
              </p:sp>
              <p:sp>
                <p:nvSpPr>
                  <p:cNvPr id="60643" name="Rectangle 184">
                    <a:extLst>
                      <a:ext uri="{FF2B5EF4-FFF2-40B4-BE49-F238E27FC236}">
                        <a16:creationId xmlns:a16="http://schemas.microsoft.com/office/drawing/2014/main" id="{C8E3DE2B-B493-4312-B1B6-DDEB65D8396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6" y="0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606" name="Group 185">
                  <a:extLst>
                    <a:ext uri="{FF2B5EF4-FFF2-40B4-BE49-F238E27FC236}">
                      <a16:creationId xmlns:a16="http://schemas.microsoft.com/office/drawing/2014/main" id="{F4D042BA-BB31-4DA5-9B11-12A33A02ED3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384"/>
                  <a:ext cx="242" cy="384"/>
                  <a:chOff x="0" y="384"/>
                  <a:chExt cx="242" cy="384"/>
                </a:xfrm>
              </p:grpSpPr>
              <p:sp>
                <p:nvSpPr>
                  <p:cNvPr id="60640" name="Rectangle 186">
                    <a:extLst>
                      <a:ext uri="{FF2B5EF4-FFF2-40B4-BE49-F238E27FC236}">
                        <a16:creationId xmlns:a16="http://schemas.microsoft.com/office/drawing/2014/main" id="{D55B31BA-9F09-4BFF-A5D0-81E67E74264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384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2800" i="1">
                        <a:solidFill>
                          <a:srgbClr val="000000"/>
                        </a:solidFill>
                      </a:rPr>
                      <a:t>a</a:t>
                    </a:r>
                    <a:endParaRPr lang="en-US" altLang="zh-CN" sz="2800">
                      <a:solidFill>
                        <a:srgbClr val="000000"/>
                      </a:solidFill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zh-CN" sz="2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0641" name="Rectangle 187">
                    <a:extLst>
                      <a:ext uri="{FF2B5EF4-FFF2-40B4-BE49-F238E27FC236}">
                        <a16:creationId xmlns:a16="http://schemas.microsoft.com/office/drawing/2014/main" id="{36640BFA-60AD-4D8C-9E40-86B4FE587DF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384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607" name="Group 188">
                  <a:extLst>
                    <a:ext uri="{FF2B5EF4-FFF2-40B4-BE49-F238E27FC236}">
                      <a16:creationId xmlns:a16="http://schemas.microsoft.com/office/drawing/2014/main" id="{06265E20-07D0-499F-9DD5-B5BD80374B9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2" y="384"/>
                  <a:ext cx="242" cy="384"/>
                  <a:chOff x="242" y="384"/>
                  <a:chExt cx="242" cy="384"/>
                </a:xfrm>
              </p:grpSpPr>
              <p:sp>
                <p:nvSpPr>
                  <p:cNvPr id="60638" name="Rectangle 189">
                    <a:extLst>
                      <a:ext uri="{FF2B5EF4-FFF2-40B4-BE49-F238E27FC236}">
                        <a16:creationId xmlns:a16="http://schemas.microsoft.com/office/drawing/2014/main" id="{0FE82B40-EC20-4549-8F36-1690B5C4062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5" y="384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2800" i="1">
                        <a:solidFill>
                          <a:srgbClr val="000000"/>
                        </a:solidFill>
                      </a:rPr>
                      <a:t>b</a:t>
                    </a:r>
                    <a:endParaRPr lang="en-US" altLang="zh-CN" sz="2800">
                      <a:solidFill>
                        <a:srgbClr val="000000"/>
                      </a:solidFill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zh-CN" sz="2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0639" name="Rectangle 190">
                    <a:extLst>
                      <a:ext uri="{FF2B5EF4-FFF2-40B4-BE49-F238E27FC236}">
                        <a16:creationId xmlns:a16="http://schemas.microsoft.com/office/drawing/2014/main" id="{E8E23B71-76D3-4299-86DB-CE743943498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2" y="384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608" name="Group 191">
                  <a:extLst>
                    <a:ext uri="{FF2B5EF4-FFF2-40B4-BE49-F238E27FC236}">
                      <a16:creationId xmlns:a16="http://schemas.microsoft.com/office/drawing/2014/main" id="{43305437-365C-4B97-8146-D53479776EE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84" y="384"/>
                  <a:ext cx="242" cy="384"/>
                  <a:chOff x="484" y="384"/>
                  <a:chExt cx="242" cy="384"/>
                </a:xfrm>
              </p:grpSpPr>
              <p:sp>
                <p:nvSpPr>
                  <p:cNvPr id="60636" name="Rectangle 192">
                    <a:extLst>
                      <a:ext uri="{FF2B5EF4-FFF2-40B4-BE49-F238E27FC236}">
                        <a16:creationId xmlns:a16="http://schemas.microsoft.com/office/drawing/2014/main" id="{A2944393-B76D-420C-9C54-468A2DCD21B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" y="384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2800" i="1">
                        <a:solidFill>
                          <a:srgbClr val="000000"/>
                        </a:solidFill>
                      </a:rPr>
                      <a:t>c</a:t>
                    </a:r>
                    <a:endParaRPr lang="en-US" altLang="zh-CN" sz="2800">
                      <a:solidFill>
                        <a:srgbClr val="000000"/>
                      </a:solidFill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zh-CN" sz="2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0637" name="Rectangle 193">
                    <a:extLst>
                      <a:ext uri="{FF2B5EF4-FFF2-40B4-BE49-F238E27FC236}">
                        <a16:creationId xmlns:a16="http://schemas.microsoft.com/office/drawing/2014/main" id="{C3972234-4534-479B-A7E1-226C9D98348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84" y="384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609" name="Group 194">
                  <a:extLst>
                    <a:ext uri="{FF2B5EF4-FFF2-40B4-BE49-F238E27FC236}">
                      <a16:creationId xmlns:a16="http://schemas.microsoft.com/office/drawing/2014/main" id="{2AE0DAF8-F46F-4EA5-B33A-2F45CDD4FC9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6" y="384"/>
                  <a:ext cx="242" cy="384"/>
                  <a:chOff x="726" y="384"/>
                  <a:chExt cx="242" cy="384"/>
                </a:xfrm>
              </p:grpSpPr>
              <p:sp>
                <p:nvSpPr>
                  <p:cNvPr id="60634" name="Rectangle 195">
                    <a:extLst>
                      <a:ext uri="{FF2B5EF4-FFF2-40B4-BE49-F238E27FC236}">
                        <a16:creationId xmlns:a16="http://schemas.microsoft.com/office/drawing/2014/main" id="{6C7FEC7C-3587-4450-934C-0AF0A8BDED2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69" y="384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2800" i="1">
                        <a:solidFill>
                          <a:srgbClr val="000000"/>
                        </a:solidFill>
                      </a:rPr>
                      <a:t>a</a:t>
                    </a:r>
                    <a:endParaRPr lang="en-US" altLang="zh-CN" sz="2800">
                      <a:solidFill>
                        <a:srgbClr val="000000"/>
                      </a:solidFill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zh-CN" sz="2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0635" name="Rectangle 196">
                    <a:extLst>
                      <a:ext uri="{FF2B5EF4-FFF2-40B4-BE49-F238E27FC236}">
                        <a16:creationId xmlns:a16="http://schemas.microsoft.com/office/drawing/2014/main" id="{6925ACD4-CA14-4453-9A78-4A22E706A7E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6" y="384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610" name="Group 197">
                  <a:extLst>
                    <a:ext uri="{FF2B5EF4-FFF2-40B4-BE49-F238E27FC236}">
                      <a16:creationId xmlns:a16="http://schemas.microsoft.com/office/drawing/2014/main" id="{EBF1CB2D-49D4-4F10-8F94-F55836D2438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768"/>
                  <a:ext cx="242" cy="384"/>
                  <a:chOff x="0" y="768"/>
                  <a:chExt cx="242" cy="384"/>
                </a:xfrm>
              </p:grpSpPr>
              <p:sp>
                <p:nvSpPr>
                  <p:cNvPr id="60632" name="Rectangle 198">
                    <a:extLst>
                      <a:ext uri="{FF2B5EF4-FFF2-40B4-BE49-F238E27FC236}">
                        <a16:creationId xmlns:a16="http://schemas.microsoft.com/office/drawing/2014/main" id="{A954AEB1-4281-40B1-83E8-C932D9532A8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768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2800" i="1">
                        <a:solidFill>
                          <a:srgbClr val="000000"/>
                        </a:solidFill>
                      </a:rPr>
                      <a:t>b</a:t>
                    </a:r>
                    <a:endParaRPr lang="en-US" altLang="zh-CN" sz="2800">
                      <a:solidFill>
                        <a:srgbClr val="000000"/>
                      </a:solidFill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zh-CN" sz="2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0633" name="Rectangle 199">
                    <a:extLst>
                      <a:ext uri="{FF2B5EF4-FFF2-40B4-BE49-F238E27FC236}">
                        <a16:creationId xmlns:a16="http://schemas.microsoft.com/office/drawing/2014/main" id="{CDFFFAC9-230A-4BFF-893B-CA78CD63B0B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768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611" name="Group 200">
                  <a:extLst>
                    <a:ext uri="{FF2B5EF4-FFF2-40B4-BE49-F238E27FC236}">
                      <a16:creationId xmlns:a16="http://schemas.microsoft.com/office/drawing/2014/main" id="{FDF84DC4-94B5-4ED4-8D27-9F048CF3611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2" y="768"/>
                  <a:ext cx="242" cy="384"/>
                  <a:chOff x="242" y="768"/>
                  <a:chExt cx="242" cy="384"/>
                </a:xfrm>
              </p:grpSpPr>
              <p:sp>
                <p:nvSpPr>
                  <p:cNvPr id="60630" name="Rectangle 201">
                    <a:extLst>
                      <a:ext uri="{FF2B5EF4-FFF2-40B4-BE49-F238E27FC236}">
                        <a16:creationId xmlns:a16="http://schemas.microsoft.com/office/drawing/2014/main" id="{D423441B-6D27-4146-B5DF-EAACC3CB41A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5" y="768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2800" i="1">
                        <a:solidFill>
                          <a:srgbClr val="000000"/>
                        </a:solidFill>
                      </a:rPr>
                      <a:t>c</a:t>
                    </a:r>
                    <a:endParaRPr lang="en-US" altLang="zh-CN" sz="2800">
                      <a:solidFill>
                        <a:srgbClr val="000000"/>
                      </a:solidFill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zh-CN" sz="2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0631" name="Rectangle 202">
                    <a:extLst>
                      <a:ext uri="{FF2B5EF4-FFF2-40B4-BE49-F238E27FC236}">
                        <a16:creationId xmlns:a16="http://schemas.microsoft.com/office/drawing/2014/main" id="{4C329991-4FA5-437A-A430-5EFA9FDE8E5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2" y="768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612" name="Group 203">
                  <a:extLst>
                    <a:ext uri="{FF2B5EF4-FFF2-40B4-BE49-F238E27FC236}">
                      <a16:creationId xmlns:a16="http://schemas.microsoft.com/office/drawing/2014/main" id="{386B2D70-F187-4252-B416-E5333EE79B9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84" y="768"/>
                  <a:ext cx="242" cy="384"/>
                  <a:chOff x="484" y="768"/>
                  <a:chExt cx="242" cy="384"/>
                </a:xfrm>
              </p:grpSpPr>
              <p:sp>
                <p:nvSpPr>
                  <p:cNvPr id="60628" name="Rectangle 204">
                    <a:extLst>
                      <a:ext uri="{FF2B5EF4-FFF2-40B4-BE49-F238E27FC236}">
                        <a16:creationId xmlns:a16="http://schemas.microsoft.com/office/drawing/2014/main" id="{55A151B1-8F79-4FC8-ABDE-D1078D3CE8D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" y="768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2800" i="1">
                        <a:solidFill>
                          <a:srgbClr val="000000"/>
                        </a:solidFill>
                      </a:rPr>
                      <a:t>a</a:t>
                    </a:r>
                    <a:endParaRPr lang="en-US" altLang="zh-CN" sz="2800">
                      <a:solidFill>
                        <a:srgbClr val="000000"/>
                      </a:solidFill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zh-CN" sz="2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0629" name="Rectangle 205">
                    <a:extLst>
                      <a:ext uri="{FF2B5EF4-FFF2-40B4-BE49-F238E27FC236}">
                        <a16:creationId xmlns:a16="http://schemas.microsoft.com/office/drawing/2014/main" id="{B0A4A25D-AAC4-457A-ADF2-391508B9BA1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84" y="768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613" name="Group 206">
                  <a:extLst>
                    <a:ext uri="{FF2B5EF4-FFF2-40B4-BE49-F238E27FC236}">
                      <a16:creationId xmlns:a16="http://schemas.microsoft.com/office/drawing/2014/main" id="{D1053C98-3FE7-4023-93BD-D7BB4F60BC4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6" y="768"/>
                  <a:ext cx="242" cy="384"/>
                  <a:chOff x="726" y="768"/>
                  <a:chExt cx="242" cy="384"/>
                </a:xfrm>
              </p:grpSpPr>
              <p:sp>
                <p:nvSpPr>
                  <p:cNvPr id="60626" name="Rectangle 207">
                    <a:extLst>
                      <a:ext uri="{FF2B5EF4-FFF2-40B4-BE49-F238E27FC236}">
                        <a16:creationId xmlns:a16="http://schemas.microsoft.com/office/drawing/2014/main" id="{A23DE581-7172-4409-B31A-2BDE03696E4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69" y="768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2800" i="1">
                        <a:solidFill>
                          <a:srgbClr val="000000"/>
                        </a:solidFill>
                      </a:rPr>
                      <a:t>b</a:t>
                    </a:r>
                    <a:endParaRPr lang="en-US" altLang="zh-CN" sz="2800">
                      <a:solidFill>
                        <a:srgbClr val="000000"/>
                      </a:solidFill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zh-CN" sz="2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0627" name="Rectangle 208">
                    <a:extLst>
                      <a:ext uri="{FF2B5EF4-FFF2-40B4-BE49-F238E27FC236}">
                        <a16:creationId xmlns:a16="http://schemas.microsoft.com/office/drawing/2014/main" id="{41EE7046-0452-4EBB-9631-A838CCE8231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6" y="768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614" name="Group 209">
                  <a:extLst>
                    <a:ext uri="{FF2B5EF4-FFF2-40B4-BE49-F238E27FC236}">
                      <a16:creationId xmlns:a16="http://schemas.microsoft.com/office/drawing/2014/main" id="{C4835C0E-791B-4ADC-AA63-A2AD8FC9696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1152"/>
                  <a:ext cx="242" cy="384"/>
                  <a:chOff x="0" y="1152"/>
                  <a:chExt cx="242" cy="384"/>
                </a:xfrm>
              </p:grpSpPr>
              <p:sp>
                <p:nvSpPr>
                  <p:cNvPr id="60624" name="Rectangle 210">
                    <a:extLst>
                      <a:ext uri="{FF2B5EF4-FFF2-40B4-BE49-F238E27FC236}">
                        <a16:creationId xmlns:a16="http://schemas.microsoft.com/office/drawing/2014/main" id="{FF62B6AE-1457-4A28-AC0C-CE27053FC75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1152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2800" i="1">
                        <a:solidFill>
                          <a:srgbClr val="000000"/>
                        </a:solidFill>
                      </a:rPr>
                      <a:t>c</a:t>
                    </a:r>
                    <a:endParaRPr lang="en-US" altLang="zh-CN" sz="2800">
                      <a:solidFill>
                        <a:srgbClr val="000000"/>
                      </a:solidFill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zh-CN" sz="2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0625" name="Rectangle 211">
                    <a:extLst>
                      <a:ext uri="{FF2B5EF4-FFF2-40B4-BE49-F238E27FC236}">
                        <a16:creationId xmlns:a16="http://schemas.microsoft.com/office/drawing/2014/main" id="{D8106B14-0155-453C-B8F4-853D2A88E52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1152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615" name="Group 212">
                  <a:extLst>
                    <a:ext uri="{FF2B5EF4-FFF2-40B4-BE49-F238E27FC236}">
                      <a16:creationId xmlns:a16="http://schemas.microsoft.com/office/drawing/2014/main" id="{FC884C70-3FF9-497E-9909-251B642321A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2" y="1152"/>
                  <a:ext cx="242" cy="384"/>
                  <a:chOff x="242" y="1152"/>
                  <a:chExt cx="242" cy="384"/>
                </a:xfrm>
              </p:grpSpPr>
              <p:sp>
                <p:nvSpPr>
                  <p:cNvPr id="60622" name="Rectangle 213">
                    <a:extLst>
                      <a:ext uri="{FF2B5EF4-FFF2-40B4-BE49-F238E27FC236}">
                        <a16:creationId xmlns:a16="http://schemas.microsoft.com/office/drawing/2014/main" id="{DD5A0C7D-B743-4714-990A-123A59696DC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5" y="1152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2800" i="1">
                        <a:solidFill>
                          <a:srgbClr val="000000"/>
                        </a:solidFill>
                      </a:rPr>
                      <a:t>a</a:t>
                    </a:r>
                    <a:endParaRPr lang="en-US" altLang="zh-CN" sz="2800">
                      <a:solidFill>
                        <a:srgbClr val="000000"/>
                      </a:solidFill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zh-CN" sz="2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0623" name="Rectangle 214">
                    <a:extLst>
                      <a:ext uri="{FF2B5EF4-FFF2-40B4-BE49-F238E27FC236}">
                        <a16:creationId xmlns:a16="http://schemas.microsoft.com/office/drawing/2014/main" id="{35B908EE-11CF-4167-B8FE-EC15847FB76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2" y="1152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616" name="Group 215">
                  <a:extLst>
                    <a:ext uri="{FF2B5EF4-FFF2-40B4-BE49-F238E27FC236}">
                      <a16:creationId xmlns:a16="http://schemas.microsoft.com/office/drawing/2014/main" id="{B0D6CA0D-FFF6-42EF-9315-9BBBF6A0804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84" y="1152"/>
                  <a:ext cx="242" cy="384"/>
                  <a:chOff x="484" y="1152"/>
                  <a:chExt cx="242" cy="384"/>
                </a:xfrm>
              </p:grpSpPr>
              <p:sp>
                <p:nvSpPr>
                  <p:cNvPr id="60620" name="Rectangle 216">
                    <a:extLst>
                      <a:ext uri="{FF2B5EF4-FFF2-40B4-BE49-F238E27FC236}">
                        <a16:creationId xmlns:a16="http://schemas.microsoft.com/office/drawing/2014/main" id="{E05984CA-4004-472A-B7A6-D16ECB7FE60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" y="1152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2800" i="1">
                        <a:solidFill>
                          <a:srgbClr val="000000"/>
                        </a:solidFill>
                      </a:rPr>
                      <a:t>b</a:t>
                    </a:r>
                    <a:endParaRPr lang="en-US" altLang="zh-CN" sz="2800">
                      <a:solidFill>
                        <a:srgbClr val="000000"/>
                      </a:solidFill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zh-CN" sz="2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0621" name="Rectangle 217">
                    <a:extLst>
                      <a:ext uri="{FF2B5EF4-FFF2-40B4-BE49-F238E27FC236}">
                        <a16:creationId xmlns:a16="http://schemas.microsoft.com/office/drawing/2014/main" id="{0DE1FAB8-584E-48BF-8182-77A407DF6B2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84" y="1152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617" name="Group 218">
                  <a:extLst>
                    <a:ext uri="{FF2B5EF4-FFF2-40B4-BE49-F238E27FC236}">
                      <a16:creationId xmlns:a16="http://schemas.microsoft.com/office/drawing/2014/main" id="{B513BFA3-0C81-47EC-BAF6-E7A25DFF30D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6" y="1152"/>
                  <a:ext cx="242" cy="384"/>
                  <a:chOff x="726" y="1152"/>
                  <a:chExt cx="242" cy="384"/>
                </a:xfrm>
              </p:grpSpPr>
              <p:sp>
                <p:nvSpPr>
                  <p:cNvPr id="60618" name="Rectangle 219">
                    <a:extLst>
                      <a:ext uri="{FF2B5EF4-FFF2-40B4-BE49-F238E27FC236}">
                        <a16:creationId xmlns:a16="http://schemas.microsoft.com/office/drawing/2014/main" id="{A32C23D1-BC0F-44EE-8668-546219B55E3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69" y="1152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2800" i="1">
                        <a:solidFill>
                          <a:srgbClr val="000000"/>
                        </a:solidFill>
                      </a:rPr>
                      <a:t>c</a:t>
                    </a:r>
                    <a:endParaRPr lang="en-US" altLang="zh-CN" sz="2800">
                      <a:solidFill>
                        <a:srgbClr val="000000"/>
                      </a:solidFill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zh-CN" sz="2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0619" name="Rectangle 220">
                    <a:extLst>
                      <a:ext uri="{FF2B5EF4-FFF2-40B4-BE49-F238E27FC236}">
                        <a16:creationId xmlns:a16="http://schemas.microsoft.com/office/drawing/2014/main" id="{C51F2127-8094-4CAE-B11E-A789E092015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6" y="1152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</p:grpSp>
          <p:sp>
            <p:nvSpPr>
              <p:cNvPr id="60601" name="Rectangle 221">
                <a:extLst>
                  <a:ext uri="{FF2B5EF4-FFF2-40B4-BE49-F238E27FC236}">
                    <a16:creationId xmlns:a16="http://schemas.microsoft.com/office/drawing/2014/main" id="{5C6A5BE3-CEF9-4D3B-A581-CEAD2DCC9E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" y="-3"/>
                <a:ext cx="974" cy="15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800" b="0"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60596" name="Line 222">
              <a:extLst>
                <a:ext uri="{FF2B5EF4-FFF2-40B4-BE49-F238E27FC236}">
                  <a16:creationId xmlns:a16="http://schemas.microsoft.com/office/drawing/2014/main" id="{949E5BC6-8737-4A53-B04D-8CED29AF63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1152"/>
              <a:ext cx="26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97" name="Line 223">
              <a:extLst>
                <a:ext uri="{FF2B5EF4-FFF2-40B4-BE49-F238E27FC236}">
                  <a16:creationId xmlns:a16="http://schemas.microsoft.com/office/drawing/2014/main" id="{6B913503-660D-4EED-83FE-4E6CB2F487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1488"/>
              <a:ext cx="26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60598" name="Line 224">
              <a:extLst>
                <a:ext uri="{FF2B5EF4-FFF2-40B4-BE49-F238E27FC236}">
                  <a16:creationId xmlns:a16="http://schemas.microsoft.com/office/drawing/2014/main" id="{4977EA7D-5947-47FF-99D2-948922F50F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2544"/>
              <a:ext cx="26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99" name="Line 225">
              <a:extLst>
                <a:ext uri="{FF2B5EF4-FFF2-40B4-BE49-F238E27FC236}">
                  <a16:creationId xmlns:a16="http://schemas.microsoft.com/office/drawing/2014/main" id="{B26219B5-7C6E-4E27-B5E7-D5BFF8C490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1" y="1152"/>
              <a:ext cx="0" cy="13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4199" name="Group 226">
            <a:extLst>
              <a:ext uri="{FF2B5EF4-FFF2-40B4-BE49-F238E27FC236}">
                <a16:creationId xmlns:a16="http://schemas.microsoft.com/office/drawing/2014/main" id="{FFFD9DF7-DB31-4D18-9687-9EACBC20BFFA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152400"/>
            <a:ext cx="1800225" cy="1511300"/>
            <a:chOff x="720" y="1152"/>
            <a:chExt cx="2640" cy="1392"/>
          </a:xfrm>
        </p:grpSpPr>
        <p:grpSp>
          <p:nvGrpSpPr>
            <p:cNvPr id="60540" name="Group 227">
              <a:extLst>
                <a:ext uri="{FF2B5EF4-FFF2-40B4-BE49-F238E27FC236}">
                  <a16:creationId xmlns:a16="http://schemas.microsoft.com/office/drawing/2014/main" id="{64BF45B0-77A4-40EB-A6FF-C57819A2B0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1152"/>
              <a:ext cx="2455" cy="1392"/>
              <a:chOff x="-3" y="-3"/>
              <a:chExt cx="974" cy="1542"/>
            </a:xfrm>
          </p:grpSpPr>
          <p:grpSp>
            <p:nvGrpSpPr>
              <p:cNvPr id="60545" name="Group 228">
                <a:extLst>
                  <a:ext uri="{FF2B5EF4-FFF2-40B4-BE49-F238E27FC236}">
                    <a16:creationId xmlns:a16="http://schemas.microsoft.com/office/drawing/2014/main" id="{8546D825-2607-49A3-9EBF-B40F2BBD93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968" cy="1536"/>
                <a:chOff x="0" y="0"/>
                <a:chExt cx="968" cy="1536"/>
              </a:xfrm>
            </p:grpSpPr>
            <p:grpSp>
              <p:nvGrpSpPr>
                <p:cNvPr id="60547" name="Group 229">
                  <a:extLst>
                    <a:ext uri="{FF2B5EF4-FFF2-40B4-BE49-F238E27FC236}">
                      <a16:creationId xmlns:a16="http://schemas.microsoft.com/office/drawing/2014/main" id="{1CBEAA4D-01BC-4F04-928D-4DABEF5C4C1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42" cy="384"/>
                  <a:chOff x="0" y="0"/>
                  <a:chExt cx="242" cy="384"/>
                </a:xfrm>
              </p:grpSpPr>
              <p:sp>
                <p:nvSpPr>
                  <p:cNvPr id="60593" name="Rectangle 230">
                    <a:extLst>
                      <a:ext uri="{FF2B5EF4-FFF2-40B4-BE49-F238E27FC236}">
                        <a16:creationId xmlns:a16="http://schemas.microsoft.com/office/drawing/2014/main" id="{A2F2AF15-570D-41EA-95ED-FB63A4E3A78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2800" i="1">
                        <a:solidFill>
                          <a:srgbClr val="000000"/>
                        </a:solidFill>
                      </a:rPr>
                      <a:t>*</a:t>
                    </a:r>
                    <a:endParaRPr lang="en-US" altLang="zh-CN" sz="2800">
                      <a:solidFill>
                        <a:srgbClr val="000000"/>
                      </a:solidFill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zh-CN" sz="2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0594" name="Rectangle 231">
                    <a:extLst>
                      <a:ext uri="{FF2B5EF4-FFF2-40B4-BE49-F238E27FC236}">
                        <a16:creationId xmlns:a16="http://schemas.microsoft.com/office/drawing/2014/main" id="{F60FC880-3063-4FCD-91D2-EFB29DA3012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548" name="Group 232">
                  <a:extLst>
                    <a:ext uri="{FF2B5EF4-FFF2-40B4-BE49-F238E27FC236}">
                      <a16:creationId xmlns:a16="http://schemas.microsoft.com/office/drawing/2014/main" id="{41192068-94AC-43D4-9B63-6E168C2DAD3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2" y="0"/>
                  <a:ext cx="242" cy="384"/>
                  <a:chOff x="242" y="0"/>
                  <a:chExt cx="242" cy="384"/>
                </a:xfrm>
              </p:grpSpPr>
              <p:sp>
                <p:nvSpPr>
                  <p:cNvPr id="60591" name="Rectangle 233">
                    <a:extLst>
                      <a:ext uri="{FF2B5EF4-FFF2-40B4-BE49-F238E27FC236}">
                        <a16:creationId xmlns:a16="http://schemas.microsoft.com/office/drawing/2014/main" id="{06FD51F6-60F3-4E2E-9D68-F1D31BDC59C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5" y="0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2800" i="1" dirty="0">
                        <a:solidFill>
                          <a:srgbClr val="00B050"/>
                        </a:solidFill>
                      </a:rPr>
                      <a:t>c</a:t>
                    </a:r>
                    <a:endParaRPr lang="en-US" altLang="zh-CN" sz="2800" dirty="0">
                      <a:solidFill>
                        <a:srgbClr val="00B050"/>
                      </a:solidFill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zh-CN" sz="2800" dirty="0">
                      <a:solidFill>
                        <a:srgbClr val="00B050"/>
                      </a:solidFill>
                    </a:endParaRPr>
                  </a:p>
                </p:txBody>
              </p:sp>
              <p:sp>
                <p:nvSpPr>
                  <p:cNvPr id="60592" name="Rectangle 234">
                    <a:extLst>
                      <a:ext uri="{FF2B5EF4-FFF2-40B4-BE49-F238E27FC236}">
                        <a16:creationId xmlns:a16="http://schemas.microsoft.com/office/drawing/2014/main" id="{61CAFFF0-46DB-4087-B95B-9FC9D1AE14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2" y="0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549" name="Group 235">
                  <a:extLst>
                    <a:ext uri="{FF2B5EF4-FFF2-40B4-BE49-F238E27FC236}">
                      <a16:creationId xmlns:a16="http://schemas.microsoft.com/office/drawing/2014/main" id="{654C3746-C0A1-4A90-80E8-305CFEA5D11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84" y="0"/>
                  <a:ext cx="242" cy="384"/>
                  <a:chOff x="484" y="0"/>
                  <a:chExt cx="242" cy="384"/>
                </a:xfrm>
              </p:grpSpPr>
              <p:sp>
                <p:nvSpPr>
                  <p:cNvPr id="60589" name="Rectangle 236">
                    <a:extLst>
                      <a:ext uri="{FF2B5EF4-FFF2-40B4-BE49-F238E27FC236}">
                        <a16:creationId xmlns:a16="http://schemas.microsoft.com/office/drawing/2014/main" id="{E98C4776-97C1-4AE2-A594-877419FE7BA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" y="0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2800" i="1" dirty="0">
                        <a:solidFill>
                          <a:srgbClr val="00B050"/>
                        </a:solidFill>
                      </a:rPr>
                      <a:t>a</a:t>
                    </a:r>
                    <a:endParaRPr lang="en-US" altLang="zh-CN" sz="2800" dirty="0">
                      <a:solidFill>
                        <a:srgbClr val="00B050"/>
                      </a:solidFill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zh-CN" sz="2800" dirty="0">
                      <a:solidFill>
                        <a:srgbClr val="00B050"/>
                      </a:solidFill>
                    </a:endParaRPr>
                  </a:p>
                </p:txBody>
              </p:sp>
              <p:sp>
                <p:nvSpPr>
                  <p:cNvPr id="60590" name="Rectangle 237">
                    <a:extLst>
                      <a:ext uri="{FF2B5EF4-FFF2-40B4-BE49-F238E27FC236}">
                        <a16:creationId xmlns:a16="http://schemas.microsoft.com/office/drawing/2014/main" id="{1411CD33-5303-4075-B5C0-60E6ECB244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84" y="0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550" name="Group 238">
                  <a:extLst>
                    <a:ext uri="{FF2B5EF4-FFF2-40B4-BE49-F238E27FC236}">
                      <a16:creationId xmlns:a16="http://schemas.microsoft.com/office/drawing/2014/main" id="{04745414-C569-4E12-B6E7-0005FB7BBFF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6" y="0"/>
                  <a:ext cx="242" cy="384"/>
                  <a:chOff x="726" y="0"/>
                  <a:chExt cx="242" cy="384"/>
                </a:xfrm>
              </p:grpSpPr>
              <p:sp>
                <p:nvSpPr>
                  <p:cNvPr id="60587" name="Rectangle 239">
                    <a:extLst>
                      <a:ext uri="{FF2B5EF4-FFF2-40B4-BE49-F238E27FC236}">
                        <a16:creationId xmlns:a16="http://schemas.microsoft.com/office/drawing/2014/main" id="{6D4DCF28-B596-46FA-AD2B-45908AF94BC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69" y="0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2800" i="1" dirty="0">
                        <a:solidFill>
                          <a:srgbClr val="00B050"/>
                        </a:solidFill>
                      </a:rPr>
                      <a:t>b</a:t>
                    </a:r>
                    <a:endParaRPr lang="en-US" altLang="zh-CN" sz="2800" dirty="0">
                      <a:solidFill>
                        <a:srgbClr val="00B050"/>
                      </a:solidFill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zh-CN" sz="2800" dirty="0">
                      <a:solidFill>
                        <a:srgbClr val="00B050"/>
                      </a:solidFill>
                    </a:endParaRPr>
                  </a:p>
                </p:txBody>
              </p:sp>
              <p:sp>
                <p:nvSpPr>
                  <p:cNvPr id="60588" name="Rectangle 240">
                    <a:extLst>
                      <a:ext uri="{FF2B5EF4-FFF2-40B4-BE49-F238E27FC236}">
                        <a16:creationId xmlns:a16="http://schemas.microsoft.com/office/drawing/2014/main" id="{A63F9858-3609-45D2-A217-0E12B129254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6" y="0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551" name="Group 241">
                  <a:extLst>
                    <a:ext uri="{FF2B5EF4-FFF2-40B4-BE49-F238E27FC236}">
                      <a16:creationId xmlns:a16="http://schemas.microsoft.com/office/drawing/2014/main" id="{081C9D49-CB69-4675-8DAA-B2D35A2DB35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384"/>
                  <a:ext cx="242" cy="384"/>
                  <a:chOff x="0" y="384"/>
                  <a:chExt cx="242" cy="384"/>
                </a:xfrm>
              </p:grpSpPr>
              <p:sp>
                <p:nvSpPr>
                  <p:cNvPr id="60585" name="Rectangle 242">
                    <a:extLst>
                      <a:ext uri="{FF2B5EF4-FFF2-40B4-BE49-F238E27FC236}">
                        <a16:creationId xmlns:a16="http://schemas.microsoft.com/office/drawing/2014/main" id="{0632635D-1C1F-4504-90A0-CD695FA83BD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384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2800" i="1">
                        <a:solidFill>
                          <a:srgbClr val="000000"/>
                        </a:solidFill>
                      </a:rPr>
                      <a:t>a</a:t>
                    </a:r>
                    <a:endParaRPr lang="en-US" altLang="zh-CN" sz="2800">
                      <a:solidFill>
                        <a:srgbClr val="000000"/>
                      </a:solidFill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zh-CN" sz="2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0586" name="Rectangle 243">
                    <a:extLst>
                      <a:ext uri="{FF2B5EF4-FFF2-40B4-BE49-F238E27FC236}">
                        <a16:creationId xmlns:a16="http://schemas.microsoft.com/office/drawing/2014/main" id="{44763596-C48E-4A0C-91F8-FABAB3D7C32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384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552" name="Group 244">
                  <a:extLst>
                    <a:ext uri="{FF2B5EF4-FFF2-40B4-BE49-F238E27FC236}">
                      <a16:creationId xmlns:a16="http://schemas.microsoft.com/office/drawing/2014/main" id="{C7C13226-1ED3-4221-8984-704702F3423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2" y="384"/>
                  <a:ext cx="242" cy="384"/>
                  <a:chOff x="242" y="384"/>
                  <a:chExt cx="242" cy="384"/>
                </a:xfrm>
              </p:grpSpPr>
              <p:sp>
                <p:nvSpPr>
                  <p:cNvPr id="60583" name="Rectangle 245">
                    <a:extLst>
                      <a:ext uri="{FF2B5EF4-FFF2-40B4-BE49-F238E27FC236}">
                        <a16:creationId xmlns:a16="http://schemas.microsoft.com/office/drawing/2014/main" id="{5DA52563-2244-4118-8AB7-215665E39F7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5" y="384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2800" i="1">
                        <a:solidFill>
                          <a:srgbClr val="000000"/>
                        </a:solidFill>
                      </a:rPr>
                      <a:t>c</a:t>
                    </a:r>
                    <a:endParaRPr lang="en-US" altLang="zh-CN" sz="2800">
                      <a:solidFill>
                        <a:srgbClr val="000000"/>
                      </a:solidFill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zh-CN" sz="2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0584" name="Rectangle 246">
                    <a:extLst>
                      <a:ext uri="{FF2B5EF4-FFF2-40B4-BE49-F238E27FC236}">
                        <a16:creationId xmlns:a16="http://schemas.microsoft.com/office/drawing/2014/main" id="{BCB66C92-A710-423C-BBA2-6DD4BF22C53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2" y="384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553" name="Group 247">
                  <a:extLst>
                    <a:ext uri="{FF2B5EF4-FFF2-40B4-BE49-F238E27FC236}">
                      <a16:creationId xmlns:a16="http://schemas.microsoft.com/office/drawing/2014/main" id="{7A0E3430-1A7B-4795-8CF1-9B37B5C7C7B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84" y="384"/>
                  <a:ext cx="242" cy="384"/>
                  <a:chOff x="484" y="384"/>
                  <a:chExt cx="242" cy="384"/>
                </a:xfrm>
              </p:grpSpPr>
              <p:sp>
                <p:nvSpPr>
                  <p:cNvPr id="60581" name="Rectangle 248">
                    <a:extLst>
                      <a:ext uri="{FF2B5EF4-FFF2-40B4-BE49-F238E27FC236}">
                        <a16:creationId xmlns:a16="http://schemas.microsoft.com/office/drawing/2014/main" id="{6AB518C1-67C1-498F-87FA-B3AB20840E5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" y="384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2800" i="1">
                        <a:solidFill>
                          <a:srgbClr val="000000"/>
                        </a:solidFill>
                      </a:rPr>
                      <a:t>a</a:t>
                    </a:r>
                    <a:endParaRPr lang="en-US" altLang="zh-CN" sz="2800">
                      <a:solidFill>
                        <a:srgbClr val="000000"/>
                      </a:solidFill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zh-CN" sz="2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0582" name="Rectangle 249">
                    <a:extLst>
                      <a:ext uri="{FF2B5EF4-FFF2-40B4-BE49-F238E27FC236}">
                        <a16:creationId xmlns:a16="http://schemas.microsoft.com/office/drawing/2014/main" id="{7871621A-900A-4D4A-8B46-69CF2F51ED9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84" y="384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554" name="Group 250">
                  <a:extLst>
                    <a:ext uri="{FF2B5EF4-FFF2-40B4-BE49-F238E27FC236}">
                      <a16:creationId xmlns:a16="http://schemas.microsoft.com/office/drawing/2014/main" id="{AB885D7A-9654-4D1C-84A3-2464C5C9F14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6" y="384"/>
                  <a:ext cx="242" cy="384"/>
                  <a:chOff x="726" y="384"/>
                  <a:chExt cx="242" cy="384"/>
                </a:xfrm>
              </p:grpSpPr>
              <p:sp>
                <p:nvSpPr>
                  <p:cNvPr id="60579" name="Rectangle 251">
                    <a:extLst>
                      <a:ext uri="{FF2B5EF4-FFF2-40B4-BE49-F238E27FC236}">
                        <a16:creationId xmlns:a16="http://schemas.microsoft.com/office/drawing/2014/main" id="{294D80B0-6AA9-41BE-9AD0-1291B0C266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69" y="384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2800" i="1">
                        <a:solidFill>
                          <a:srgbClr val="000000"/>
                        </a:solidFill>
                      </a:rPr>
                      <a:t>b</a:t>
                    </a:r>
                    <a:endParaRPr lang="en-US" altLang="zh-CN" sz="2800">
                      <a:solidFill>
                        <a:srgbClr val="000000"/>
                      </a:solidFill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zh-CN" sz="2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0580" name="Rectangle 252">
                    <a:extLst>
                      <a:ext uri="{FF2B5EF4-FFF2-40B4-BE49-F238E27FC236}">
                        <a16:creationId xmlns:a16="http://schemas.microsoft.com/office/drawing/2014/main" id="{DF696CE4-C984-40A1-8F4D-4E59D82AEEC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6" y="384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555" name="Group 253">
                  <a:extLst>
                    <a:ext uri="{FF2B5EF4-FFF2-40B4-BE49-F238E27FC236}">
                      <a16:creationId xmlns:a16="http://schemas.microsoft.com/office/drawing/2014/main" id="{DB78755C-287B-4D51-819F-0FADEC992C8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768"/>
                  <a:ext cx="242" cy="384"/>
                  <a:chOff x="0" y="768"/>
                  <a:chExt cx="242" cy="384"/>
                </a:xfrm>
              </p:grpSpPr>
              <p:sp>
                <p:nvSpPr>
                  <p:cNvPr id="60577" name="Rectangle 254">
                    <a:extLst>
                      <a:ext uri="{FF2B5EF4-FFF2-40B4-BE49-F238E27FC236}">
                        <a16:creationId xmlns:a16="http://schemas.microsoft.com/office/drawing/2014/main" id="{6A34086B-C3D8-4FE5-8942-848F207F6AF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768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2800" i="1">
                        <a:solidFill>
                          <a:srgbClr val="000000"/>
                        </a:solidFill>
                      </a:rPr>
                      <a:t>b</a:t>
                    </a:r>
                    <a:endParaRPr lang="en-US" altLang="zh-CN" sz="2800">
                      <a:solidFill>
                        <a:srgbClr val="000000"/>
                      </a:solidFill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zh-CN" sz="2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0578" name="Rectangle 255">
                    <a:extLst>
                      <a:ext uri="{FF2B5EF4-FFF2-40B4-BE49-F238E27FC236}">
                        <a16:creationId xmlns:a16="http://schemas.microsoft.com/office/drawing/2014/main" id="{04F50391-30CB-4B99-9AE1-142A9A75F2C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768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556" name="Group 256">
                  <a:extLst>
                    <a:ext uri="{FF2B5EF4-FFF2-40B4-BE49-F238E27FC236}">
                      <a16:creationId xmlns:a16="http://schemas.microsoft.com/office/drawing/2014/main" id="{6288FDB8-DAF2-4FED-ABD9-B1849F9193C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2" y="768"/>
                  <a:ext cx="242" cy="384"/>
                  <a:chOff x="242" y="768"/>
                  <a:chExt cx="242" cy="384"/>
                </a:xfrm>
              </p:grpSpPr>
              <p:sp>
                <p:nvSpPr>
                  <p:cNvPr id="60575" name="Rectangle 257">
                    <a:extLst>
                      <a:ext uri="{FF2B5EF4-FFF2-40B4-BE49-F238E27FC236}">
                        <a16:creationId xmlns:a16="http://schemas.microsoft.com/office/drawing/2014/main" id="{F0649C12-E22D-4C12-B945-F4D40973403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5" y="768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2800" i="1">
                        <a:solidFill>
                          <a:srgbClr val="000000"/>
                        </a:solidFill>
                      </a:rPr>
                      <a:t>a</a:t>
                    </a:r>
                    <a:endParaRPr lang="en-US" altLang="zh-CN" sz="2800">
                      <a:solidFill>
                        <a:srgbClr val="000000"/>
                      </a:solidFill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zh-CN" sz="2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0576" name="Rectangle 258">
                    <a:extLst>
                      <a:ext uri="{FF2B5EF4-FFF2-40B4-BE49-F238E27FC236}">
                        <a16:creationId xmlns:a16="http://schemas.microsoft.com/office/drawing/2014/main" id="{5B606EB4-6584-4A2D-B4B1-D8DD4A369BA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2" y="768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557" name="Group 259">
                  <a:extLst>
                    <a:ext uri="{FF2B5EF4-FFF2-40B4-BE49-F238E27FC236}">
                      <a16:creationId xmlns:a16="http://schemas.microsoft.com/office/drawing/2014/main" id="{54970732-E17A-41F6-BD94-9A59E3F46FE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84" y="768"/>
                  <a:ext cx="242" cy="384"/>
                  <a:chOff x="484" y="768"/>
                  <a:chExt cx="242" cy="384"/>
                </a:xfrm>
              </p:grpSpPr>
              <p:sp>
                <p:nvSpPr>
                  <p:cNvPr id="60573" name="Rectangle 260">
                    <a:extLst>
                      <a:ext uri="{FF2B5EF4-FFF2-40B4-BE49-F238E27FC236}">
                        <a16:creationId xmlns:a16="http://schemas.microsoft.com/office/drawing/2014/main" id="{499639F5-CF2A-4F04-BE25-6072DD55CB0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" y="768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2800" i="1">
                        <a:solidFill>
                          <a:srgbClr val="000000"/>
                        </a:solidFill>
                      </a:rPr>
                      <a:t>b</a:t>
                    </a:r>
                    <a:endParaRPr lang="en-US" altLang="zh-CN" sz="2800">
                      <a:solidFill>
                        <a:srgbClr val="000000"/>
                      </a:solidFill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zh-CN" sz="2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0574" name="Rectangle 261">
                    <a:extLst>
                      <a:ext uri="{FF2B5EF4-FFF2-40B4-BE49-F238E27FC236}">
                        <a16:creationId xmlns:a16="http://schemas.microsoft.com/office/drawing/2014/main" id="{C8DC500F-877A-4AAD-B851-0F4D1955F08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84" y="768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558" name="Group 262">
                  <a:extLst>
                    <a:ext uri="{FF2B5EF4-FFF2-40B4-BE49-F238E27FC236}">
                      <a16:creationId xmlns:a16="http://schemas.microsoft.com/office/drawing/2014/main" id="{71E6FD44-6575-480F-8021-8D19905DDEC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6" y="768"/>
                  <a:ext cx="242" cy="384"/>
                  <a:chOff x="726" y="768"/>
                  <a:chExt cx="242" cy="384"/>
                </a:xfrm>
              </p:grpSpPr>
              <p:sp>
                <p:nvSpPr>
                  <p:cNvPr id="60571" name="Rectangle 263">
                    <a:extLst>
                      <a:ext uri="{FF2B5EF4-FFF2-40B4-BE49-F238E27FC236}">
                        <a16:creationId xmlns:a16="http://schemas.microsoft.com/office/drawing/2014/main" id="{3DE9832A-7B67-408A-80C0-76EB9AF54BE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69" y="768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2800" i="1">
                        <a:solidFill>
                          <a:srgbClr val="000000"/>
                        </a:solidFill>
                      </a:rPr>
                      <a:t>c</a:t>
                    </a:r>
                    <a:endParaRPr lang="en-US" altLang="zh-CN" sz="2800">
                      <a:solidFill>
                        <a:srgbClr val="000000"/>
                      </a:solidFill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zh-CN" sz="2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0572" name="Rectangle 264">
                    <a:extLst>
                      <a:ext uri="{FF2B5EF4-FFF2-40B4-BE49-F238E27FC236}">
                        <a16:creationId xmlns:a16="http://schemas.microsoft.com/office/drawing/2014/main" id="{9FD859D2-FD6C-4563-8396-AFAFEE9056E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6" y="768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559" name="Group 265">
                  <a:extLst>
                    <a:ext uri="{FF2B5EF4-FFF2-40B4-BE49-F238E27FC236}">
                      <a16:creationId xmlns:a16="http://schemas.microsoft.com/office/drawing/2014/main" id="{78996676-B3E6-46F0-B9BC-22779716A59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1152"/>
                  <a:ext cx="242" cy="384"/>
                  <a:chOff x="0" y="1152"/>
                  <a:chExt cx="242" cy="384"/>
                </a:xfrm>
              </p:grpSpPr>
              <p:sp>
                <p:nvSpPr>
                  <p:cNvPr id="60569" name="Rectangle 266">
                    <a:extLst>
                      <a:ext uri="{FF2B5EF4-FFF2-40B4-BE49-F238E27FC236}">
                        <a16:creationId xmlns:a16="http://schemas.microsoft.com/office/drawing/2014/main" id="{750C87C1-D2EF-493D-957E-07CC5EB46C8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1152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2800" i="1">
                        <a:solidFill>
                          <a:srgbClr val="000000"/>
                        </a:solidFill>
                      </a:rPr>
                      <a:t>c</a:t>
                    </a:r>
                    <a:endParaRPr lang="en-US" altLang="zh-CN" sz="2800">
                      <a:solidFill>
                        <a:srgbClr val="000000"/>
                      </a:solidFill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zh-CN" sz="2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0570" name="Rectangle 267">
                    <a:extLst>
                      <a:ext uri="{FF2B5EF4-FFF2-40B4-BE49-F238E27FC236}">
                        <a16:creationId xmlns:a16="http://schemas.microsoft.com/office/drawing/2014/main" id="{F061AD52-D3C6-455B-A219-AC4EB09FB83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1152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560" name="Group 268">
                  <a:extLst>
                    <a:ext uri="{FF2B5EF4-FFF2-40B4-BE49-F238E27FC236}">
                      <a16:creationId xmlns:a16="http://schemas.microsoft.com/office/drawing/2014/main" id="{E68DC831-AABE-4CAC-95B3-A729893C08E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2" y="1152"/>
                  <a:ext cx="242" cy="384"/>
                  <a:chOff x="242" y="1152"/>
                  <a:chExt cx="242" cy="384"/>
                </a:xfrm>
              </p:grpSpPr>
              <p:sp>
                <p:nvSpPr>
                  <p:cNvPr id="60567" name="Rectangle 269">
                    <a:extLst>
                      <a:ext uri="{FF2B5EF4-FFF2-40B4-BE49-F238E27FC236}">
                        <a16:creationId xmlns:a16="http://schemas.microsoft.com/office/drawing/2014/main" id="{CDF7A039-E9D5-4E59-B2BF-A1C1BD0C7B2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5" y="1152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2800" i="1">
                        <a:solidFill>
                          <a:srgbClr val="000000"/>
                        </a:solidFill>
                      </a:rPr>
                      <a:t>b</a:t>
                    </a:r>
                    <a:endParaRPr lang="en-US" altLang="zh-CN" sz="2800">
                      <a:solidFill>
                        <a:srgbClr val="000000"/>
                      </a:solidFill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zh-CN" sz="2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0568" name="Rectangle 270">
                    <a:extLst>
                      <a:ext uri="{FF2B5EF4-FFF2-40B4-BE49-F238E27FC236}">
                        <a16:creationId xmlns:a16="http://schemas.microsoft.com/office/drawing/2014/main" id="{0EA70D8E-1BCB-48F1-A6E8-8D339CDA42B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2" y="1152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561" name="Group 271">
                  <a:extLst>
                    <a:ext uri="{FF2B5EF4-FFF2-40B4-BE49-F238E27FC236}">
                      <a16:creationId xmlns:a16="http://schemas.microsoft.com/office/drawing/2014/main" id="{159163B5-3F05-44CB-8357-08B1F8B9CDB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84" y="1152"/>
                  <a:ext cx="242" cy="384"/>
                  <a:chOff x="484" y="1152"/>
                  <a:chExt cx="242" cy="384"/>
                </a:xfrm>
              </p:grpSpPr>
              <p:sp>
                <p:nvSpPr>
                  <p:cNvPr id="60565" name="Rectangle 272">
                    <a:extLst>
                      <a:ext uri="{FF2B5EF4-FFF2-40B4-BE49-F238E27FC236}">
                        <a16:creationId xmlns:a16="http://schemas.microsoft.com/office/drawing/2014/main" id="{FC9329F8-DB8A-4320-922C-07541F13330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" y="1152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2800" i="1">
                        <a:solidFill>
                          <a:srgbClr val="000000"/>
                        </a:solidFill>
                      </a:rPr>
                      <a:t>c</a:t>
                    </a:r>
                    <a:endParaRPr lang="en-US" altLang="zh-CN" sz="2800">
                      <a:solidFill>
                        <a:srgbClr val="000000"/>
                      </a:solidFill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zh-CN" sz="2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0566" name="Rectangle 273">
                    <a:extLst>
                      <a:ext uri="{FF2B5EF4-FFF2-40B4-BE49-F238E27FC236}">
                        <a16:creationId xmlns:a16="http://schemas.microsoft.com/office/drawing/2014/main" id="{DA0E5FF8-A855-489E-AAAD-48C0D63CAA9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84" y="1152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562" name="Group 274">
                  <a:extLst>
                    <a:ext uri="{FF2B5EF4-FFF2-40B4-BE49-F238E27FC236}">
                      <a16:creationId xmlns:a16="http://schemas.microsoft.com/office/drawing/2014/main" id="{52293FF1-C9D3-4D84-A6AE-0FC1804E589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6" y="1152"/>
                  <a:ext cx="242" cy="384"/>
                  <a:chOff x="726" y="1152"/>
                  <a:chExt cx="242" cy="384"/>
                </a:xfrm>
              </p:grpSpPr>
              <p:sp>
                <p:nvSpPr>
                  <p:cNvPr id="60563" name="Rectangle 275">
                    <a:extLst>
                      <a:ext uri="{FF2B5EF4-FFF2-40B4-BE49-F238E27FC236}">
                        <a16:creationId xmlns:a16="http://schemas.microsoft.com/office/drawing/2014/main" id="{6202BAEB-B69E-4C31-B889-A303A9F7C2E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69" y="1152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2800" i="1">
                        <a:solidFill>
                          <a:srgbClr val="000000"/>
                        </a:solidFill>
                      </a:rPr>
                      <a:t>a</a:t>
                    </a:r>
                    <a:endParaRPr lang="en-US" altLang="zh-CN" sz="2800">
                      <a:solidFill>
                        <a:srgbClr val="000000"/>
                      </a:solidFill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zh-CN" sz="2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0564" name="Rectangle 276">
                    <a:extLst>
                      <a:ext uri="{FF2B5EF4-FFF2-40B4-BE49-F238E27FC236}">
                        <a16:creationId xmlns:a16="http://schemas.microsoft.com/office/drawing/2014/main" id="{74D813DC-F33A-4E68-AE33-AB479F41467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6" y="1152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</p:grpSp>
          <p:sp>
            <p:nvSpPr>
              <p:cNvPr id="60546" name="Rectangle 277">
                <a:extLst>
                  <a:ext uri="{FF2B5EF4-FFF2-40B4-BE49-F238E27FC236}">
                    <a16:creationId xmlns:a16="http://schemas.microsoft.com/office/drawing/2014/main" id="{248205D5-6564-4D60-90F3-7B164738BF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" y="-3"/>
                <a:ext cx="974" cy="15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800" b="0"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60541" name="Line 278">
              <a:extLst>
                <a:ext uri="{FF2B5EF4-FFF2-40B4-BE49-F238E27FC236}">
                  <a16:creationId xmlns:a16="http://schemas.microsoft.com/office/drawing/2014/main" id="{C2A2506B-26BA-494F-A647-AD2B270656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1152"/>
              <a:ext cx="26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42" name="Line 279">
              <a:extLst>
                <a:ext uri="{FF2B5EF4-FFF2-40B4-BE49-F238E27FC236}">
                  <a16:creationId xmlns:a16="http://schemas.microsoft.com/office/drawing/2014/main" id="{991C393D-F94A-40EA-A6D0-6A8DFCC51A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1488"/>
              <a:ext cx="26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60543" name="Line 280">
              <a:extLst>
                <a:ext uri="{FF2B5EF4-FFF2-40B4-BE49-F238E27FC236}">
                  <a16:creationId xmlns:a16="http://schemas.microsoft.com/office/drawing/2014/main" id="{680AB00E-16F1-42E4-9D84-DD77139A2E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2544"/>
              <a:ext cx="26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44" name="Line 281">
              <a:extLst>
                <a:ext uri="{FF2B5EF4-FFF2-40B4-BE49-F238E27FC236}">
                  <a16:creationId xmlns:a16="http://schemas.microsoft.com/office/drawing/2014/main" id="{7135226B-B195-4E00-96EC-758F0D1708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1" y="1152"/>
              <a:ext cx="0" cy="13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087" name="Group 282">
            <a:extLst>
              <a:ext uri="{FF2B5EF4-FFF2-40B4-BE49-F238E27FC236}">
                <a16:creationId xmlns:a16="http://schemas.microsoft.com/office/drawing/2014/main" id="{6563DDF1-0555-4D80-8C24-75FE8701C83B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3505200"/>
            <a:ext cx="1800225" cy="1511300"/>
            <a:chOff x="720" y="1152"/>
            <a:chExt cx="2640" cy="1392"/>
          </a:xfrm>
        </p:grpSpPr>
        <p:grpSp>
          <p:nvGrpSpPr>
            <p:cNvPr id="60485" name="Group 283">
              <a:extLst>
                <a:ext uri="{FF2B5EF4-FFF2-40B4-BE49-F238E27FC236}">
                  <a16:creationId xmlns:a16="http://schemas.microsoft.com/office/drawing/2014/main" id="{412F3C2F-2585-473E-9FC4-1C62344641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1152"/>
              <a:ext cx="2455" cy="1392"/>
              <a:chOff x="-3" y="-3"/>
              <a:chExt cx="974" cy="1542"/>
            </a:xfrm>
          </p:grpSpPr>
          <p:grpSp>
            <p:nvGrpSpPr>
              <p:cNvPr id="60490" name="Group 284">
                <a:extLst>
                  <a:ext uri="{FF2B5EF4-FFF2-40B4-BE49-F238E27FC236}">
                    <a16:creationId xmlns:a16="http://schemas.microsoft.com/office/drawing/2014/main" id="{629F36FE-B72B-4BD1-B8A3-5F38BFCE93F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968" cy="1536"/>
                <a:chOff x="0" y="0"/>
                <a:chExt cx="968" cy="1536"/>
              </a:xfrm>
            </p:grpSpPr>
            <p:grpSp>
              <p:nvGrpSpPr>
                <p:cNvPr id="60492" name="Group 285">
                  <a:extLst>
                    <a:ext uri="{FF2B5EF4-FFF2-40B4-BE49-F238E27FC236}">
                      <a16:creationId xmlns:a16="http://schemas.microsoft.com/office/drawing/2014/main" id="{E3602AD8-F5B5-4A94-B31D-E3DA1773130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42" cy="384"/>
                  <a:chOff x="0" y="0"/>
                  <a:chExt cx="242" cy="384"/>
                </a:xfrm>
              </p:grpSpPr>
              <p:sp>
                <p:nvSpPr>
                  <p:cNvPr id="60538" name="Rectangle 286">
                    <a:extLst>
                      <a:ext uri="{FF2B5EF4-FFF2-40B4-BE49-F238E27FC236}">
                        <a16:creationId xmlns:a16="http://schemas.microsoft.com/office/drawing/2014/main" id="{89352600-4BCF-4132-A1A2-95348A977B8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2800" i="1">
                        <a:solidFill>
                          <a:srgbClr val="000000"/>
                        </a:solidFill>
                      </a:rPr>
                      <a:t>*</a:t>
                    </a:r>
                    <a:endParaRPr lang="en-US" altLang="zh-CN" sz="2800">
                      <a:solidFill>
                        <a:srgbClr val="000000"/>
                      </a:solidFill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zh-CN" sz="2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0539" name="Rectangle 287">
                    <a:extLst>
                      <a:ext uri="{FF2B5EF4-FFF2-40B4-BE49-F238E27FC236}">
                        <a16:creationId xmlns:a16="http://schemas.microsoft.com/office/drawing/2014/main" id="{183A3069-F5A6-44A2-918D-240E4D7637C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493" name="Group 288">
                  <a:extLst>
                    <a:ext uri="{FF2B5EF4-FFF2-40B4-BE49-F238E27FC236}">
                      <a16:creationId xmlns:a16="http://schemas.microsoft.com/office/drawing/2014/main" id="{913BF00E-8781-43FB-885E-2C397C7A14C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2" y="0"/>
                  <a:ext cx="242" cy="384"/>
                  <a:chOff x="242" y="0"/>
                  <a:chExt cx="242" cy="384"/>
                </a:xfrm>
              </p:grpSpPr>
              <p:sp>
                <p:nvSpPr>
                  <p:cNvPr id="60536" name="Rectangle 289">
                    <a:extLst>
                      <a:ext uri="{FF2B5EF4-FFF2-40B4-BE49-F238E27FC236}">
                        <a16:creationId xmlns:a16="http://schemas.microsoft.com/office/drawing/2014/main" id="{E76A9C30-2897-499E-997F-BDD7F4F1202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5" y="0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2800" i="1">
                        <a:solidFill>
                          <a:srgbClr val="000000"/>
                        </a:solidFill>
                      </a:rPr>
                      <a:t>a</a:t>
                    </a:r>
                    <a:endParaRPr lang="en-US" altLang="zh-CN" sz="2800">
                      <a:solidFill>
                        <a:srgbClr val="000000"/>
                      </a:solidFill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zh-CN" sz="2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0537" name="Rectangle 290">
                    <a:extLst>
                      <a:ext uri="{FF2B5EF4-FFF2-40B4-BE49-F238E27FC236}">
                        <a16:creationId xmlns:a16="http://schemas.microsoft.com/office/drawing/2014/main" id="{7BB95363-510A-45D2-8166-4CFDCC752DE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2" y="0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494" name="Group 291">
                  <a:extLst>
                    <a:ext uri="{FF2B5EF4-FFF2-40B4-BE49-F238E27FC236}">
                      <a16:creationId xmlns:a16="http://schemas.microsoft.com/office/drawing/2014/main" id="{6B975035-DC69-4266-8A36-68D9AD1A700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84" y="0"/>
                  <a:ext cx="242" cy="384"/>
                  <a:chOff x="484" y="0"/>
                  <a:chExt cx="242" cy="384"/>
                </a:xfrm>
              </p:grpSpPr>
              <p:sp>
                <p:nvSpPr>
                  <p:cNvPr id="60534" name="Rectangle 292">
                    <a:extLst>
                      <a:ext uri="{FF2B5EF4-FFF2-40B4-BE49-F238E27FC236}">
                        <a16:creationId xmlns:a16="http://schemas.microsoft.com/office/drawing/2014/main" id="{F40CD1A5-47EA-4B02-B46D-71381D8EFE7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" y="0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2800" i="1">
                        <a:solidFill>
                          <a:srgbClr val="000000"/>
                        </a:solidFill>
                      </a:rPr>
                      <a:t>b</a:t>
                    </a:r>
                    <a:endParaRPr lang="en-US" altLang="zh-CN" sz="2800">
                      <a:solidFill>
                        <a:srgbClr val="000000"/>
                      </a:solidFill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zh-CN" sz="2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0535" name="Rectangle 293">
                    <a:extLst>
                      <a:ext uri="{FF2B5EF4-FFF2-40B4-BE49-F238E27FC236}">
                        <a16:creationId xmlns:a16="http://schemas.microsoft.com/office/drawing/2014/main" id="{35978C1D-2607-49A7-820D-92A4A67EF3E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84" y="0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495" name="Group 294">
                  <a:extLst>
                    <a:ext uri="{FF2B5EF4-FFF2-40B4-BE49-F238E27FC236}">
                      <a16:creationId xmlns:a16="http://schemas.microsoft.com/office/drawing/2014/main" id="{E1A15906-0B70-4A39-B988-8795419C525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6" y="0"/>
                  <a:ext cx="242" cy="384"/>
                  <a:chOff x="726" y="0"/>
                  <a:chExt cx="242" cy="384"/>
                </a:xfrm>
              </p:grpSpPr>
              <p:sp>
                <p:nvSpPr>
                  <p:cNvPr id="60532" name="Rectangle 295">
                    <a:extLst>
                      <a:ext uri="{FF2B5EF4-FFF2-40B4-BE49-F238E27FC236}">
                        <a16:creationId xmlns:a16="http://schemas.microsoft.com/office/drawing/2014/main" id="{7DD20F9E-4189-4277-8C27-1F7E2E325D7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69" y="0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2800" i="1">
                        <a:solidFill>
                          <a:srgbClr val="000000"/>
                        </a:solidFill>
                      </a:rPr>
                      <a:t>c</a:t>
                    </a:r>
                    <a:endParaRPr lang="en-US" altLang="zh-CN" sz="2800">
                      <a:solidFill>
                        <a:srgbClr val="000000"/>
                      </a:solidFill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zh-CN" sz="2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0533" name="Rectangle 296">
                    <a:extLst>
                      <a:ext uri="{FF2B5EF4-FFF2-40B4-BE49-F238E27FC236}">
                        <a16:creationId xmlns:a16="http://schemas.microsoft.com/office/drawing/2014/main" id="{EA929AD6-596E-4696-AB14-64E235607EF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6" y="0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496" name="Group 297">
                  <a:extLst>
                    <a:ext uri="{FF2B5EF4-FFF2-40B4-BE49-F238E27FC236}">
                      <a16:creationId xmlns:a16="http://schemas.microsoft.com/office/drawing/2014/main" id="{32E280FB-D4A5-4D60-AB6F-1C9C844DB38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384"/>
                  <a:ext cx="242" cy="384"/>
                  <a:chOff x="0" y="384"/>
                  <a:chExt cx="242" cy="384"/>
                </a:xfrm>
              </p:grpSpPr>
              <p:sp>
                <p:nvSpPr>
                  <p:cNvPr id="60530" name="Rectangle 298">
                    <a:extLst>
                      <a:ext uri="{FF2B5EF4-FFF2-40B4-BE49-F238E27FC236}">
                        <a16:creationId xmlns:a16="http://schemas.microsoft.com/office/drawing/2014/main" id="{CA02F6CC-CA67-4DB3-9374-08A7BBA8013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384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2800" i="1" dirty="0">
                        <a:solidFill>
                          <a:srgbClr val="FF0000"/>
                        </a:solidFill>
                      </a:rPr>
                      <a:t>b</a:t>
                    </a:r>
                    <a:endParaRPr lang="en-US" altLang="zh-CN" sz="2800" dirty="0">
                      <a:solidFill>
                        <a:srgbClr val="FF0000"/>
                      </a:solidFill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zh-CN" sz="28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60531" name="Rectangle 299">
                    <a:extLst>
                      <a:ext uri="{FF2B5EF4-FFF2-40B4-BE49-F238E27FC236}">
                        <a16:creationId xmlns:a16="http://schemas.microsoft.com/office/drawing/2014/main" id="{F6C1759B-8DDE-40FD-8EBE-452EE29344F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384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497" name="Group 300">
                  <a:extLst>
                    <a:ext uri="{FF2B5EF4-FFF2-40B4-BE49-F238E27FC236}">
                      <a16:creationId xmlns:a16="http://schemas.microsoft.com/office/drawing/2014/main" id="{D9468727-D671-4E13-A2DD-A74FBF0CC8A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2" y="384"/>
                  <a:ext cx="242" cy="384"/>
                  <a:chOff x="242" y="384"/>
                  <a:chExt cx="242" cy="384"/>
                </a:xfrm>
              </p:grpSpPr>
              <p:sp>
                <p:nvSpPr>
                  <p:cNvPr id="60528" name="Rectangle 301">
                    <a:extLst>
                      <a:ext uri="{FF2B5EF4-FFF2-40B4-BE49-F238E27FC236}">
                        <a16:creationId xmlns:a16="http://schemas.microsoft.com/office/drawing/2014/main" id="{362D334D-5FAB-48CB-ACB8-799DC3B3B0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5" y="384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2800" i="1">
                        <a:solidFill>
                          <a:srgbClr val="000000"/>
                        </a:solidFill>
                      </a:rPr>
                      <a:t>b</a:t>
                    </a:r>
                    <a:endParaRPr lang="en-US" altLang="zh-CN" sz="2800">
                      <a:solidFill>
                        <a:srgbClr val="000000"/>
                      </a:solidFill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zh-CN" sz="2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0529" name="Rectangle 302">
                    <a:extLst>
                      <a:ext uri="{FF2B5EF4-FFF2-40B4-BE49-F238E27FC236}">
                        <a16:creationId xmlns:a16="http://schemas.microsoft.com/office/drawing/2014/main" id="{F609F5D3-B5EF-4C2E-95E8-87BAC3F6832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2" y="384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498" name="Group 303">
                  <a:extLst>
                    <a:ext uri="{FF2B5EF4-FFF2-40B4-BE49-F238E27FC236}">
                      <a16:creationId xmlns:a16="http://schemas.microsoft.com/office/drawing/2014/main" id="{83F1F63C-05E7-4CFB-8B84-AF14010ED50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84" y="384"/>
                  <a:ext cx="242" cy="384"/>
                  <a:chOff x="484" y="384"/>
                  <a:chExt cx="242" cy="384"/>
                </a:xfrm>
              </p:grpSpPr>
              <p:sp>
                <p:nvSpPr>
                  <p:cNvPr id="60526" name="Rectangle 304">
                    <a:extLst>
                      <a:ext uri="{FF2B5EF4-FFF2-40B4-BE49-F238E27FC236}">
                        <a16:creationId xmlns:a16="http://schemas.microsoft.com/office/drawing/2014/main" id="{F9D7807A-838D-4443-9D8C-D2D87D77B0B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" y="384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2800" i="1">
                        <a:solidFill>
                          <a:srgbClr val="000000"/>
                        </a:solidFill>
                      </a:rPr>
                      <a:t>c</a:t>
                    </a:r>
                    <a:endParaRPr lang="en-US" altLang="zh-CN" sz="2800">
                      <a:solidFill>
                        <a:srgbClr val="000000"/>
                      </a:solidFill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zh-CN" sz="2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0527" name="Rectangle 305">
                    <a:extLst>
                      <a:ext uri="{FF2B5EF4-FFF2-40B4-BE49-F238E27FC236}">
                        <a16:creationId xmlns:a16="http://schemas.microsoft.com/office/drawing/2014/main" id="{8DCFD915-98A9-4DC8-B263-30CB7032437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84" y="384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499" name="Group 306">
                  <a:extLst>
                    <a:ext uri="{FF2B5EF4-FFF2-40B4-BE49-F238E27FC236}">
                      <a16:creationId xmlns:a16="http://schemas.microsoft.com/office/drawing/2014/main" id="{FE5CCED3-46E1-4AD6-8093-1BA56FD50DD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6" y="384"/>
                  <a:ext cx="242" cy="384"/>
                  <a:chOff x="726" y="384"/>
                  <a:chExt cx="242" cy="384"/>
                </a:xfrm>
              </p:grpSpPr>
              <p:sp>
                <p:nvSpPr>
                  <p:cNvPr id="60524" name="Rectangle 307">
                    <a:extLst>
                      <a:ext uri="{FF2B5EF4-FFF2-40B4-BE49-F238E27FC236}">
                        <a16:creationId xmlns:a16="http://schemas.microsoft.com/office/drawing/2014/main" id="{7B41A766-80D1-4D4B-8228-9D83B7DE637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69" y="384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2800" i="1">
                        <a:solidFill>
                          <a:srgbClr val="000000"/>
                        </a:solidFill>
                      </a:rPr>
                      <a:t>a</a:t>
                    </a:r>
                    <a:endParaRPr lang="en-US" altLang="zh-CN" sz="2800">
                      <a:solidFill>
                        <a:srgbClr val="000000"/>
                      </a:solidFill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zh-CN" sz="2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0525" name="Rectangle 308">
                    <a:extLst>
                      <a:ext uri="{FF2B5EF4-FFF2-40B4-BE49-F238E27FC236}">
                        <a16:creationId xmlns:a16="http://schemas.microsoft.com/office/drawing/2014/main" id="{82FD5739-FAD1-48A3-9E43-B12F87A2953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6" y="384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500" name="Group 309">
                  <a:extLst>
                    <a:ext uri="{FF2B5EF4-FFF2-40B4-BE49-F238E27FC236}">
                      <a16:creationId xmlns:a16="http://schemas.microsoft.com/office/drawing/2014/main" id="{FF8F6F01-9BD5-4CC4-97A1-AEA245BC936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768"/>
                  <a:ext cx="242" cy="384"/>
                  <a:chOff x="0" y="768"/>
                  <a:chExt cx="242" cy="384"/>
                </a:xfrm>
              </p:grpSpPr>
              <p:sp>
                <p:nvSpPr>
                  <p:cNvPr id="60522" name="Rectangle 310">
                    <a:extLst>
                      <a:ext uri="{FF2B5EF4-FFF2-40B4-BE49-F238E27FC236}">
                        <a16:creationId xmlns:a16="http://schemas.microsoft.com/office/drawing/2014/main" id="{57D450FD-9984-4DD8-95BF-CBBCA234C52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768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2800" i="1" dirty="0">
                        <a:solidFill>
                          <a:srgbClr val="0066FF"/>
                        </a:solidFill>
                      </a:rPr>
                      <a:t>c</a:t>
                    </a:r>
                    <a:endParaRPr lang="en-US" altLang="zh-CN" sz="2800" dirty="0">
                      <a:solidFill>
                        <a:srgbClr val="0066FF"/>
                      </a:solidFill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zh-CN" sz="2800" dirty="0">
                      <a:solidFill>
                        <a:srgbClr val="0066FF"/>
                      </a:solidFill>
                    </a:endParaRPr>
                  </a:p>
                </p:txBody>
              </p:sp>
              <p:sp>
                <p:nvSpPr>
                  <p:cNvPr id="60523" name="Rectangle 311">
                    <a:extLst>
                      <a:ext uri="{FF2B5EF4-FFF2-40B4-BE49-F238E27FC236}">
                        <a16:creationId xmlns:a16="http://schemas.microsoft.com/office/drawing/2014/main" id="{604F3F6B-8ADD-4858-AAB2-BA22B70103A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768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501" name="Group 312">
                  <a:extLst>
                    <a:ext uri="{FF2B5EF4-FFF2-40B4-BE49-F238E27FC236}">
                      <a16:creationId xmlns:a16="http://schemas.microsoft.com/office/drawing/2014/main" id="{74ADEE98-8710-4070-8141-71DBE72E17A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2" y="768"/>
                  <a:ext cx="242" cy="384"/>
                  <a:chOff x="242" y="768"/>
                  <a:chExt cx="242" cy="384"/>
                </a:xfrm>
              </p:grpSpPr>
              <p:sp>
                <p:nvSpPr>
                  <p:cNvPr id="60520" name="Rectangle 313">
                    <a:extLst>
                      <a:ext uri="{FF2B5EF4-FFF2-40B4-BE49-F238E27FC236}">
                        <a16:creationId xmlns:a16="http://schemas.microsoft.com/office/drawing/2014/main" id="{D0BC66A6-578C-4741-AD97-6FB46C6B7E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5" y="768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2800" i="1">
                        <a:solidFill>
                          <a:srgbClr val="000000"/>
                        </a:solidFill>
                      </a:rPr>
                      <a:t>c</a:t>
                    </a:r>
                    <a:endParaRPr lang="en-US" altLang="zh-CN" sz="2800">
                      <a:solidFill>
                        <a:srgbClr val="000000"/>
                      </a:solidFill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zh-CN" sz="2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0521" name="Rectangle 314">
                    <a:extLst>
                      <a:ext uri="{FF2B5EF4-FFF2-40B4-BE49-F238E27FC236}">
                        <a16:creationId xmlns:a16="http://schemas.microsoft.com/office/drawing/2014/main" id="{DD236774-DDA1-45BA-9862-EBF7ABF5E72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2" y="768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502" name="Group 315">
                  <a:extLst>
                    <a:ext uri="{FF2B5EF4-FFF2-40B4-BE49-F238E27FC236}">
                      <a16:creationId xmlns:a16="http://schemas.microsoft.com/office/drawing/2014/main" id="{6B321113-7974-4D68-9A1B-85B310E3EEA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84" y="768"/>
                  <a:ext cx="242" cy="384"/>
                  <a:chOff x="484" y="768"/>
                  <a:chExt cx="242" cy="384"/>
                </a:xfrm>
              </p:grpSpPr>
              <p:sp>
                <p:nvSpPr>
                  <p:cNvPr id="60518" name="Rectangle 316">
                    <a:extLst>
                      <a:ext uri="{FF2B5EF4-FFF2-40B4-BE49-F238E27FC236}">
                        <a16:creationId xmlns:a16="http://schemas.microsoft.com/office/drawing/2014/main" id="{DE71D0D1-7F7C-4D9A-98B1-FE24CC4E1CE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" y="768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2800" i="1">
                        <a:solidFill>
                          <a:srgbClr val="000000"/>
                        </a:solidFill>
                      </a:rPr>
                      <a:t>a</a:t>
                    </a:r>
                    <a:endParaRPr lang="en-US" altLang="zh-CN" sz="2800">
                      <a:solidFill>
                        <a:srgbClr val="000000"/>
                      </a:solidFill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zh-CN" sz="2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0519" name="Rectangle 317">
                    <a:extLst>
                      <a:ext uri="{FF2B5EF4-FFF2-40B4-BE49-F238E27FC236}">
                        <a16:creationId xmlns:a16="http://schemas.microsoft.com/office/drawing/2014/main" id="{457AFDC3-627A-4BE2-A5D5-24A5FD03E95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84" y="768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503" name="Group 318">
                  <a:extLst>
                    <a:ext uri="{FF2B5EF4-FFF2-40B4-BE49-F238E27FC236}">
                      <a16:creationId xmlns:a16="http://schemas.microsoft.com/office/drawing/2014/main" id="{EAE87606-0EF2-4F32-B04C-438E791776F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6" y="768"/>
                  <a:ext cx="242" cy="384"/>
                  <a:chOff x="726" y="768"/>
                  <a:chExt cx="242" cy="384"/>
                </a:xfrm>
              </p:grpSpPr>
              <p:sp>
                <p:nvSpPr>
                  <p:cNvPr id="60516" name="Rectangle 319">
                    <a:extLst>
                      <a:ext uri="{FF2B5EF4-FFF2-40B4-BE49-F238E27FC236}">
                        <a16:creationId xmlns:a16="http://schemas.microsoft.com/office/drawing/2014/main" id="{71C70137-B394-46EC-94DC-6D3D3CCEECF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69" y="768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2800" i="1">
                        <a:solidFill>
                          <a:srgbClr val="000000"/>
                        </a:solidFill>
                      </a:rPr>
                      <a:t>b</a:t>
                    </a:r>
                    <a:endParaRPr lang="en-US" altLang="zh-CN" sz="2800">
                      <a:solidFill>
                        <a:srgbClr val="000000"/>
                      </a:solidFill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zh-CN" sz="2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0517" name="Rectangle 320">
                    <a:extLst>
                      <a:ext uri="{FF2B5EF4-FFF2-40B4-BE49-F238E27FC236}">
                        <a16:creationId xmlns:a16="http://schemas.microsoft.com/office/drawing/2014/main" id="{1A57FB62-E5E5-4F55-9E20-85198123295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6" y="768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504" name="Group 321">
                  <a:extLst>
                    <a:ext uri="{FF2B5EF4-FFF2-40B4-BE49-F238E27FC236}">
                      <a16:creationId xmlns:a16="http://schemas.microsoft.com/office/drawing/2014/main" id="{94059C94-60ED-41A2-BE04-3D4E94ABF80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1152"/>
                  <a:ext cx="242" cy="384"/>
                  <a:chOff x="0" y="1152"/>
                  <a:chExt cx="242" cy="384"/>
                </a:xfrm>
              </p:grpSpPr>
              <p:sp>
                <p:nvSpPr>
                  <p:cNvPr id="60514" name="Rectangle 322">
                    <a:extLst>
                      <a:ext uri="{FF2B5EF4-FFF2-40B4-BE49-F238E27FC236}">
                        <a16:creationId xmlns:a16="http://schemas.microsoft.com/office/drawing/2014/main" id="{6B8BA20D-4403-41FE-AA27-1D8A1EC26B2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1152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2800" i="1" dirty="0">
                        <a:solidFill>
                          <a:srgbClr val="00B050"/>
                        </a:solidFill>
                      </a:rPr>
                      <a:t>a</a:t>
                    </a:r>
                    <a:endParaRPr lang="en-US" altLang="zh-CN" sz="2800" dirty="0">
                      <a:solidFill>
                        <a:srgbClr val="00B050"/>
                      </a:solidFill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zh-CN" sz="2800" dirty="0">
                      <a:solidFill>
                        <a:srgbClr val="00B050"/>
                      </a:solidFill>
                    </a:endParaRPr>
                  </a:p>
                </p:txBody>
              </p:sp>
              <p:sp>
                <p:nvSpPr>
                  <p:cNvPr id="60515" name="Rectangle 323">
                    <a:extLst>
                      <a:ext uri="{FF2B5EF4-FFF2-40B4-BE49-F238E27FC236}">
                        <a16:creationId xmlns:a16="http://schemas.microsoft.com/office/drawing/2014/main" id="{FAFE1565-3D1D-482F-A33E-1CEA3BDD208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1152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505" name="Group 324">
                  <a:extLst>
                    <a:ext uri="{FF2B5EF4-FFF2-40B4-BE49-F238E27FC236}">
                      <a16:creationId xmlns:a16="http://schemas.microsoft.com/office/drawing/2014/main" id="{A88B2373-2ABC-456B-AA83-75ACF294283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2" y="1152"/>
                  <a:ext cx="242" cy="384"/>
                  <a:chOff x="242" y="1152"/>
                  <a:chExt cx="242" cy="384"/>
                </a:xfrm>
              </p:grpSpPr>
              <p:sp>
                <p:nvSpPr>
                  <p:cNvPr id="60512" name="Rectangle 325">
                    <a:extLst>
                      <a:ext uri="{FF2B5EF4-FFF2-40B4-BE49-F238E27FC236}">
                        <a16:creationId xmlns:a16="http://schemas.microsoft.com/office/drawing/2014/main" id="{2CAFB814-C157-484F-8CD7-C809E6C8CC4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5" y="1152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2800" i="1">
                        <a:solidFill>
                          <a:srgbClr val="000000"/>
                        </a:solidFill>
                      </a:rPr>
                      <a:t>a</a:t>
                    </a:r>
                    <a:endParaRPr lang="en-US" altLang="zh-CN" sz="2800">
                      <a:solidFill>
                        <a:srgbClr val="000000"/>
                      </a:solidFill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zh-CN" sz="2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0513" name="Rectangle 326">
                    <a:extLst>
                      <a:ext uri="{FF2B5EF4-FFF2-40B4-BE49-F238E27FC236}">
                        <a16:creationId xmlns:a16="http://schemas.microsoft.com/office/drawing/2014/main" id="{7198334A-8FAC-455E-B3D7-E3C904F0DFA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2" y="1152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506" name="Group 327">
                  <a:extLst>
                    <a:ext uri="{FF2B5EF4-FFF2-40B4-BE49-F238E27FC236}">
                      <a16:creationId xmlns:a16="http://schemas.microsoft.com/office/drawing/2014/main" id="{61470A4B-3BFF-470F-9F75-7D9E3324FFE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84" y="1152"/>
                  <a:ext cx="242" cy="384"/>
                  <a:chOff x="484" y="1152"/>
                  <a:chExt cx="242" cy="384"/>
                </a:xfrm>
              </p:grpSpPr>
              <p:sp>
                <p:nvSpPr>
                  <p:cNvPr id="60510" name="Rectangle 328">
                    <a:extLst>
                      <a:ext uri="{FF2B5EF4-FFF2-40B4-BE49-F238E27FC236}">
                        <a16:creationId xmlns:a16="http://schemas.microsoft.com/office/drawing/2014/main" id="{23E1C73F-C3DB-437D-8FE3-B3B2A01648E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" y="1152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2800" i="1">
                        <a:solidFill>
                          <a:srgbClr val="000000"/>
                        </a:solidFill>
                      </a:rPr>
                      <a:t>b</a:t>
                    </a:r>
                    <a:endParaRPr lang="en-US" altLang="zh-CN" sz="2800">
                      <a:solidFill>
                        <a:srgbClr val="000000"/>
                      </a:solidFill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zh-CN" sz="2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0511" name="Rectangle 329">
                    <a:extLst>
                      <a:ext uri="{FF2B5EF4-FFF2-40B4-BE49-F238E27FC236}">
                        <a16:creationId xmlns:a16="http://schemas.microsoft.com/office/drawing/2014/main" id="{1F1404AD-3C54-4775-93D3-E37B97485E3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84" y="1152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507" name="Group 330">
                  <a:extLst>
                    <a:ext uri="{FF2B5EF4-FFF2-40B4-BE49-F238E27FC236}">
                      <a16:creationId xmlns:a16="http://schemas.microsoft.com/office/drawing/2014/main" id="{54AB477C-A2B4-4196-A14F-01390A7A36A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6" y="1152"/>
                  <a:ext cx="242" cy="384"/>
                  <a:chOff x="726" y="1152"/>
                  <a:chExt cx="242" cy="384"/>
                </a:xfrm>
              </p:grpSpPr>
              <p:sp>
                <p:nvSpPr>
                  <p:cNvPr id="60508" name="Rectangle 331">
                    <a:extLst>
                      <a:ext uri="{FF2B5EF4-FFF2-40B4-BE49-F238E27FC236}">
                        <a16:creationId xmlns:a16="http://schemas.microsoft.com/office/drawing/2014/main" id="{3724546A-3DB0-41BE-94E9-230996663C1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69" y="1152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2800" i="1">
                        <a:solidFill>
                          <a:srgbClr val="000000"/>
                        </a:solidFill>
                      </a:rPr>
                      <a:t>c</a:t>
                    </a:r>
                    <a:endParaRPr lang="en-US" altLang="zh-CN" sz="2800">
                      <a:solidFill>
                        <a:srgbClr val="000000"/>
                      </a:solidFill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zh-CN" sz="2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0509" name="Rectangle 332">
                    <a:extLst>
                      <a:ext uri="{FF2B5EF4-FFF2-40B4-BE49-F238E27FC236}">
                        <a16:creationId xmlns:a16="http://schemas.microsoft.com/office/drawing/2014/main" id="{B65272D6-E9B5-4F2F-A781-D02A097B72C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6" y="1152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</p:grpSp>
          <p:sp>
            <p:nvSpPr>
              <p:cNvPr id="60491" name="Rectangle 333">
                <a:extLst>
                  <a:ext uri="{FF2B5EF4-FFF2-40B4-BE49-F238E27FC236}">
                    <a16:creationId xmlns:a16="http://schemas.microsoft.com/office/drawing/2014/main" id="{6A1A2756-27C1-4A54-83B7-4898899817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" y="-3"/>
                <a:ext cx="974" cy="15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800" b="0"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60486" name="Line 334">
              <a:extLst>
                <a:ext uri="{FF2B5EF4-FFF2-40B4-BE49-F238E27FC236}">
                  <a16:creationId xmlns:a16="http://schemas.microsoft.com/office/drawing/2014/main" id="{9363D5EE-94AB-4B14-9CA4-7B1482A51E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1152"/>
              <a:ext cx="26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87" name="Line 335">
              <a:extLst>
                <a:ext uri="{FF2B5EF4-FFF2-40B4-BE49-F238E27FC236}">
                  <a16:creationId xmlns:a16="http://schemas.microsoft.com/office/drawing/2014/main" id="{192DD87E-29C0-4A7D-A585-B501D19A9B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1488"/>
              <a:ext cx="26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88" name="Line 336">
              <a:extLst>
                <a:ext uri="{FF2B5EF4-FFF2-40B4-BE49-F238E27FC236}">
                  <a16:creationId xmlns:a16="http://schemas.microsoft.com/office/drawing/2014/main" id="{A2A7718D-A8C3-4B5F-BFA2-D5CC1C05B1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2544"/>
              <a:ext cx="26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89" name="Line 337">
              <a:extLst>
                <a:ext uri="{FF2B5EF4-FFF2-40B4-BE49-F238E27FC236}">
                  <a16:creationId xmlns:a16="http://schemas.microsoft.com/office/drawing/2014/main" id="{9E87FB9F-4C38-40A2-9757-C1452CCCCD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1" y="1152"/>
              <a:ext cx="0" cy="13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143" name="Group 338">
            <a:extLst>
              <a:ext uri="{FF2B5EF4-FFF2-40B4-BE49-F238E27FC236}">
                <a16:creationId xmlns:a16="http://schemas.microsoft.com/office/drawing/2014/main" id="{CBA2F887-B465-4C9C-8521-000911F34762}"/>
              </a:ext>
            </a:extLst>
          </p:cNvPr>
          <p:cNvGrpSpPr>
            <a:grpSpLocks/>
          </p:cNvGrpSpPr>
          <p:nvPr/>
        </p:nvGrpSpPr>
        <p:grpSpPr bwMode="auto">
          <a:xfrm>
            <a:off x="180975" y="5194300"/>
            <a:ext cx="1800225" cy="1511300"/>
            <a:chOff x="720" y="1152"/>
            <a:chExt cx="2640" cy="1392"/>
          </a:xfrm>
        </p:grpSpPr>
        <p:grpSp>
          <p:nvGrpSpPr>
            <p:cNvPr id="60430" name="Group 339">
              <a:extLst>
                <a:ext uri="{FF2B5EF4-FFF2-40B4-BE49-F238E27FC236}">
                  <a16:creationId xmlns:a16="http://schemas.microsoft.com/office/drawing/2014/main" id="{7876E44C-7AE6-4516-97BE-D3C3879639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1152"/>
              <a:ext cx="2455" cy="1392"/>
              <a:chOff x="-3" y="-3"/>
              <a:chExt cx="974" cy="1542"/>
            </a:xfrm>
          </p:grpSpPr>
          <p:grpSp>
            <p:nvGrpSpPr>
              <p:cNvPr id="60435" name="Group 340">
                <a:extLst>
                  <a:ext uri="{FF2B5EF4-FFF2-40B4-BE49-F238E27FC236}">
                    <a16:creationId xmlns:a16="http://schemas.microsoft.com/office/drawing/2014/main" id="{DF31144C-BD08-49BD-9E19-EB315A88E9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968" cy="1536"/>
                <a:chOff x="0" y="0"/>
                <a:chExt cx="968" cy="1536"/>
              </a:xfrm>
            </p:grpSpPr>
            <p:grpSp>
              <p:nvGrpSpPr>
                <p:cNvPr id="60437" name="Group 341">
                  <a:extLst>
                    <a:ext uri="{FF2B5EF4-FFF2-40B4-BE49-F238E27FC236}">
                      <a16:creationId xmlns:a16="http://schemas.microsoft.com/office/drawing/2014/main" id="{06596647-12B8-49C3-8B3F-2FF42F6F0AD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42" cy="384"/>
                  <a:chOff x="0" y="0"/>
                  <a:chExt cx="242" cy="384"/>
                </a:xfrm>
              </p:grpSpPr>
              <p:sp>
                <p:nvSpPr>
                  <p:cNvPr id="60483" name="Rectangle 342">
                    <a:extLst>
                      <a:ext uri="{FF2B5EF4-FFF2-40B4-BE49-F238E27FC236}">
                        <a16:creationId xmlns:a16="http://schemas.microsoft.com/office/drawing/2014/main" id="{998FCC84-F309-4D19-920A-A77C95A8321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2800" i="1">
                        <a:solidFill>
                          <a:srgbClr val="000000"/>
                        </a:solidFill>
                      </a:rPr>
                      <a:t>*</a:t>
                    </a:r>
                    <a:endParaRPr lang="en-US" altLang="zh-CN" sz="2800">
                      <a:solidFill>
                        <a:srgbClr val="000000"/>
                      </a:solidFill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zh-CN" sz="2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0484" name="Rectangle 343">
                    <a:extLst>
                      <a:ext uri="{FF2B5EF4-FFF2-40B4-BE49-F238E27FC236}">
                        <a16:creationId xmlns:a16="http://schemas.microsoft.com/office/drawing/2014/main" id="{C669B1FF-0315-473E-BC97-77AFE0E995E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438" name="Group 344">
                  <a:extLst>
                    <a:ext uri="{FF2B5EF4-FFF2-40B4-BE49-F238E27FC236}">
                      <a16:creationId xmlns:a16="http://schemas.microsoft.com/office/drawing/2014/main" id="{FF1D35C6-9A4C-4055-82FA-A2625A4DC70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2" y="0"/>
                  <a:ext cx="242" cy="384"/>
                  <a:chOff x="242" y="0"/>
                  <a:chExt cx="242" cy="384"/>
                </a:xfrm>
              </p:grpSpPr>
              <p:sp>
                <p:nvSpPr>
                  <p:cNvPr id="60481" name="Rectangle 345">
                    <a:extLst>
                      <a:ext uri="{FF2B5EF4-FFF2-40B4-BE49-F238E27FC236}">
                        <a16:creationId xmlns:a16="http://schemas.microsoft.com/office/drawing/2014/main" id="{370294D4-E9E9-48BA-8E5C-D911E0B6A1E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5" y="0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2800" i="1">
                        <a:solidFill>
                          <a:srgbClr val="000000"/>
                        </a:solidFill>
                      </a:rPr>
                      <a:t>a</a:t>
                    </a:r>
                    <a:endParaRPr lang="en-US" altLang="zh-CN" sz="2800">
                      <a:solidFill>
                        <a:srgbClr val="000000"/>
                      </a:solidFill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zh-CN" sz="2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0482" name="Rectangle 346">
                    <a:extLst>
                      <a:ext uri="{FF2B5EF4-FFF2-40B4-BE49-F238E27FC236}">
                        <a16:creationId xmlns:a16="http://schemas.microsoft.com/office/drawing/2014/main" id="{1C620B01-927A-4F0D-9E8B-3F3154DA5E8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2" y="0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439" name="Group 347">
                  <a:extLst>
                    <a:ext uri="{FF2B5EF4-FFF2-40B4-BE49-F238E27FC236}">
                      <a16:creationId xmlns:a16="http://schemas.microsoft.com/office/drawing/2014/main" id="{54ECBCF3-E314-4E9B-AB9F-2E02D2BC6A2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84" y="0"/>
                  <a:ext cx="242" cy="384"/>
                  <a:chOff x="484" y="0"/>
                  <a:chExt cx="242" cy="384"/>
                </a:xfrm>
              </p:grpSpPr>
              <p:sp>
                <p:nvSpPr>
                  <p:cNvPr id="60479" name="Rectangle 348">
                    <a:extLst>
                      <a:ext uri="{FF2B5EF4-FFF2-40B4-BE49-F238E27FC236}">
                        <a16:creationId xmlns:a16="http://schemas.microsoft.com/office/drawing/2014/main" id="{4E546705-351C-42BC-81EC-888434C70BC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" y="0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2800" i="1">
                        <a:solidFill>
                          <a:srgbClr val="000000"/>
                        </a:solidFill>
                      </a:rPr>
                      <a:t>b</a:t>
                    </a:r>
                    <a:endParaRPr lang="en-US" altLang="zh-CN" sz="2800">
                      <a:solidFill>
                        <a:srgbClr val="000000"/>
                      </a:solidFill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zh-CN" sz="2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0480" name="Rectangle 349">
                    <a:extLst>
                      <a:ext uri="{FF2B5EF4-FFF2-40B4-BE49-F238E27FC236}">
                        <a16:creationId xmlns:a16="http://schemas.microsoft.com/office/drawing/2014/main" id="{5AFF4558-A3D9-4200-B112-03B4763E867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84" y="0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440" name="Group 350">
                  <a:extLst>
                    <a:ext uri="{FF2B5EF4-FFF2-40B4-BE49-F238E27FC236}">
                      <a16:creationId xmlns:a16="http://schemas.microsoft.com/office/drawing/2014/main" id="{04298960-35B8-4207-8ADB-0994D74241F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6" y="0"/>
                  <a:ext cx="242" cy="384"/>
                  <a:chOff x="726" y="0"/>
                  <a:chExt cx="242" cy="384"/>
                </a:xfrm>
              </p:grpSpPr>
              <p:sp>
                <p:nvSpPr>
                  <p:cNvPr id="60477" name="Rectangle 351">
                    <a:extLst>
                      <a:ext uri="{FF2B5EF4-FFF2-40B4-BE49-F238E27FC236}">
                        <a16:creationId xmlns:a16="http://schemas.microsoft.com/office/drawing/2014/main" id="{8B4D5017-7A62-4D12-8A15-2459AEFAA68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69" y="0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2800" i="1">
                        <a:solidFill>
                          <a:srgbClr val="000000"/>
                        </a:solidFill>
                      </a:rPr>
                      <a:t>c</a:t>
                    </a:r>
                    <a:endParaRPr lang="en-US" altLang="zh-CN" sz="2800">
                      <a:solidFill>
                        <a:srgbClr val="000000"/>
                      </a:solidFill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zh-CN" sz="2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0478" name="Rectangle 352">
                    <a:extLst>
                      <a:ext uri="{FF2B5EF4-FFF2-40B4-BE49-F238E27FC236}">
                        <a16:creationId xmlns:a16="http://schemas.microsoft.com/office/drawing/2014/main" id="{562248B5-90D1-4923-8C69-C62206E2B55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6" y="0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441" name="Group 353">
                  <a:extLst>
                    <a:ext uri="{FF2B5EF4-FFF2-40B4-BE49-F238E27FC236}">
                      <a16:creationId xmlns:a16="http://schemas.microsoft.com/office/drawing/2014/main" id="{B3A53C66-3916-452D-951D-E19A15C94C6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384"/>
                  <a:ext cx="242" cy="384"/>
                  <a:chOff x="0" y="384"/>
                  <a:chExt cx="242" cy="384"/>
                </a:xfrm>
              </p:grpSpPr>
              <p:sp>
                <p:nvSpPr>
                  <p:cNvPr id="60475" name="Rectangle 354">
                    <a:extLst>
                      <a:ext uri="{FF2B5EF4-FFF2-40B4-BE49-F238E27FC236}">
                        <a16:creationId xmlns:a16="http://schemas.microsoft.com/office/drawing/2014/main" id="{A3563C98-E0C4-4883-AD83-F73C4737A57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384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2800" i="1" dirty="0">
                        <a:solidFill>
                          <a:srgbClr val="FF0000"/>
                        </a:solidFill>
                      </a:rPr>
                      <a:t>c</a:t>
                    </a:r>
                    <a:endParaRPr lang="en-US" altLang="zh-CN" sz="2800" dirty="0">
                      <a:solidFill>
                        <a:srgbClr val="FF0000"/>
                      </a:solidFill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zh-CN" sz="28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60476" name="Rectangle 355">
                    <a:extLst>
                      <a:ext uri="{FF2B5EF4-FFF2-40B4-BE49-F238E27FC236}">
                        <a16:creationId xmlns:a16="http://schemas.microsoft.com/office/drawing/2014/main" id="{EE5ED234-90E6-4806-8E29-F806B90E81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384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442" name="Group 356">
                  <a:extLst>
                    <a:ext uri="{FF2B5EF4-FFF2-40B4-BE49-F238E27FC236}">
                      <a16:creationId xmlns:a16="http://schemas.microsoft.com/office/drawing/2014/main" id="{4CF1395F-0FD0-4481-BB1D-DA8CEEB3759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2" y="384"/>
                  <a:ext cx="242" cy="384"/>
                  <a:chOff x="242" y="384"/>
                  <a:chExt cx="242" cy="384"/>
                </a:xfrm>
              </p:grpSpPr>
              <p:sp>
                <p:nvSpPr>
                  <p:cNvPr id="60473" name="Rectangle 357">
                    <a:extLst>
                      <a:ext uri="{FF2B5EF4-FFF2-40B4-BE49-F238E27FC236}">
                        <a16:creationId xmlns:a16="http://schemas.microsoft.com/office/drawing/2014/main" id="{DD305267-63BB-4CA4-86EC-485C6CA3824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5" y="384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2800" i="1">
                        <a:solidFill>
                          <a:srgbClr val="000000"/>
                        </a:solidFill>
                      </a:rPr>
                      <a:t>c</a:t>
                    </a:r>
                    <a:endParaRPr lang="en-US" altLang="zh-CN" sz="2800">
                      <a:solidFill>
                        <a:srgbClr val="000000"/>
                      </a:solidFill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zh-CN" sz="2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0474" name="Rectangle 358">
                    <a:extLst>
                      <a:ext uri="{FF2B5EF4-FFF2-40B4-BE49-F238E27FC236}">
                        <a16:creationId xmlns:a16="http://schemas.microsoft.com/office/drawing/2014/main" id="{5E4F654A-D2C5-4F87-AB1A-323FE7481EC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2" y="384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443" name="Group 359">
                  <a:extLst>
                    <a:ext uri="{FF2B5EF4-FFF2-40B4-BE49-F238E27FC236}">
                      <a16:creationId xmlns:a16="http://schemas.microsoft.com/office/drawing/2014/main" id="{4BCC382A-0F12-4219-9F8A-8AA20530B70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84" y="384"/>
                  <a:ext cx="242" cy="384"/>
                  <a:chOff x="484" y="384"/>
                  <a:chExt cx="242" cy="384"/>
                </a:xfrm>
              </p:grpSpPr>
              <p:sp>
                <p:nvSpPr>
                  <p:cNvPr id="60471" name="Rectangle 360">
                    <a:extLst>
                      <a:ext uri="{FF2B5EF4-FFF2-40B4-BE49-F238E27FC236}">
                        <a16:creationId xmlns:a16="http://schemas.microsoft.com/office/drawing/2014/main" id="{44C0B791-0DDA-4C99-86F3-0361CE6552A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" y="384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2800" i="1">
                        <a:solidFill>
                          <a:srgbClr val="000000"/>
                        </a:solidFill>
                      </a:rPr>
                      <a:t>a</a:t>
                    </a:r>
                    <a:endParaRPr lang="en-US" altLang="zh-CN" sz="2800">
                      <a:solidFill>
                        <a:srgbClr val="000000"/>
                      </a:solidFill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zh-CN" sz="2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0472" name="Rectangle 361">
                    <a:extLst>
                      <a:ext uri="{FF2B5EF4-FFF2-40B4-BE49-F238E27FC236}">
                        <a16:creationId xmlns:a16="http://schemas.microsoft.com/office/drawing/2014/main" id="{72FFD1C3-C5BF-4FB4-8E9E-6C97DB92BB1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84" y="384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444" name="Group 362">
                  <a:extLst>
                    <a:ext uri="{FF2B5EF4-FFF2-40B4-BE49-F238E27FC236}">
                      <a16:creationId xmlns:a16="http://schemas.microsoft.com/office/drawing/2014/main" id="{0D9509CF-9BEE-4B03-A45F-A1A5126ADF6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6" y="384"/>
                  <a:ext cx="242" cy="384"/>
                  <a:chOff x="726" y="384"/>
                  <a:chExt cx="242" cy="384"/>
                </a:xfrm>
              </p:grpSpPr>
              <p:sp>
                <p:nvSpPr>
                  <p:cNvPr id="60469" name="Rectangle 363">
                    <a:extLst>
                      <a:ext uri="{FF2B5EF4-FFF2-40B4-BE49-F238E27FC236}">
                        <a16:creationId xmlns:a16="http://schemas.microsoft.com/office/drawing/2014/main" id="{0E64B376-5125-42F2-8D53-700342EDDC9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69" y="384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2800" i="1">
                        <a:solidFill>
                          <a:srgbClr val="000000"/>
                        </a:solidFill>
                      </a:rPr>
                      <a:t>b</a:t>
                    </a:r>
                    <a:endParaRPr lang="en-US" altLang="zh-CN" sz="2800">
                      <a:solidFill>
                        <a:srgbClr val="000000"/>
                      </a:solidFill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zh-CN" sz="2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0470" name="Rectangle 364">
                    <a:extLst>
                      <a:ext uri="{FF2B5EF4-FFF2-40B4-BE49-F238E27FC236}">
                        <a16:creationId xmlns:a16="http://schemas.microsoft.com/office/drawing/2014/main" id="{FB5AF957-46A8-4B68-AAF8-577099D5A5C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6" y="384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445" name="Group 365">
                  <a:extLst>
                    <a:ext uri="{FF2B5EF4-FFF2-40B4-BE49-F238E27FC236}">
                      <a16:creationId xmlns:a16="http://schemas.microsoft.com/office/drawing/2014/main" id="{87B27116-99F5-4018-9981-0DE79876A1C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768"/>
                  <a:ext cx="242" cy="384"/>
                  <a:chOff x="0" y="768"/>
                  <a:chExt cx="242" cy="384"/>
                </a:xfrm>
              </p:grpSpPr>
              <p:sp>
                <p:nvSpPr>
                  <p:cNvPr id="60467" name="Rectangle 366">
                    <a:extLst>
                      <a:ext uri="{FF2B5EF4-FFF2-40B4-BE49-F238E27FC236}">
                        <a16:creationId xmlns:a16="http://schemas.microsoft.com/office/drawing/2014/main" id="{78232095-0727-4F02-A517-D6E7EE4457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768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2800" i="1" dirty="0">
                        <a:solidFill>
                          <a:srgbClr val="0066FF"/>
                        </a:solidFill>
                      </a:rPr>
                      <a:t>a</a:t>
                    </a:r>
                    <a:endParaRPr lang="en-US" altLang="zh-CN" sz="2800" dirty="0">
                      <a:solidFill>
                        <a:srgbClr val="0066FF"/>
                      </a:solidFill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zh-CN" sz="2800" dirty="0">
                      <a:solidFill>
                        <a:srgbClr val="0066FF"/>
                      </a:solidFill>
                    </a:endParaRPr>
                  </a:p>
                </p:txBody>
              </p:sp>
              <p:sp>
                <p:nvSpPr>
                  <p:cNvPr id="60468" name="Rectangle 367">
                    <a:extLst>
                      <a:ext uri="{FF2B5EF4-FFF2-40B4-BE49-F238E27FC236}">
                        <a16:creationId xmlns:a16="http://schemas.microsoft.com/office/drawing/2014/main" id="{48F6E3D5-80C6-4D6A-9421-1F9105DA8BF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768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446" name="Group 368">
                  <a:extLst>
                    <a:ext uri="{FF2B5EF4-FFF2-40B4-BE49-F238E27FC236}">
                      <a16:creationId xmlns:a16="http://schemas.microsoft.com/office/drawing/2014/main" id="{ECCF5FD6-2052-4A1A-A128-C6206D18A29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2" y="768"/>
                  <a:ext cx="242" cy="384"/>
                  <a:chOff x="242" y="768"/>
                  <a:chExt cx="242" cy="384"/>
                </a:xfrm>
              </p:grpSpPr>
              <p:sp>
                <p:nvSpPr>
                  <p:cNvPr id="60465" name="Rectangle 369">
                    <a:extLst>
                      <a:ext uri="{FF2B5EF4-FFF2-40B4-BE49-F238E27FC236}">
                        <a16:creationId xmlns:a16="http://schemas.microsoft.com/office/drawing/2014/main" id="{DF296051-537A-4395-B66E-B06067C4563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5" y="768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2800" i="1">
                        <a:solidFill>
                          <a:srgbClr val="000000"/>
                        </a:solidFill>
                      </a:rPr>
                      <a:t>a</a:t>
                    </a:r>
                    <a:endParaRPr lang="en-US" altLang="zh-CN" sz="2800">
                      <a:solidFill>
                        <a:srgbClr val="000000"/>
                      </a:solidFill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zh-CN" sz="2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0466" name="Rectangle 370">
                    <a:extLst>
                      <a:ext uri="{FF2B5EF4-FFF2-40B4-BE49-F238E27FC236}">
                        <a16:creationId xmlns:a16="http://schemas.microsoft.com/office/drawing/2014/main" id="{468EA046-FCF8-4925-BFD2-FDF73C8DCB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2" y="768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447" name="Group 371">
                  <a:extLst>
                    <a:ext uri="{FF2B5EF4-FFF2-40B4-BE49-F238E27FC236}">
                      <a16:creationId xmlns:a16="http://schemas.microsoft.com/office/drawing/2014/main" id="{1CA66746-B68D-474B-81C0-E948D69E647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84" y="768"/>
                  <a:ext cx="242" cy="384"/>
                  <a:chOff x="484" y="768"/>
                  <a:chExt cx="242" cy="384"/>
                </a:xfrm>
              </p:grpSpPr>
              <p:sp>
                <p:nvSpPr>
                  <p:cNvPr id="60463" name="Rectangle 372">
                    <a:extLst>
                      <a:ext uri="{FF2B5EF4-FFF2-40B4-BE49-F238E27FC236}">
                        <a16:creationId xmlns:a16="http://schemas.microsoft.com/office/drawing/2014/main" id="{3E8626F1-2EA6-4918-9569-5E3F7016E16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" y="768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2800" i="1">
                        <a:solidFill>
                          <a:srgbClr val="000000"/>
                        </a:solidFill>
                      </a:rPr>
                      <a:t>b</a:t>
                    </a:r>
                    <a:endParaRPr lang="en-US" altLang="zh-CN" sz="2800">
                      <a:solidFill>
                        <a:srgbClr val="000000"/>
                      </a:solidFill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zh-CN" sz="2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0464" name="Rectangle 373">
                    <a:extLst>
                      <a:ext uri="{FF2B5EF4-FFF2-40B4-BE49-F238E27FC236}">
                        <a16:creationId xmlns:a16="http://schemas.microsoft.com/office/drawing/2014/main" id="{AF0CEBF8-7966-49FE-9796-F1AEF4C2787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84" y="768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448" name="Group 374">
                  <a:extLst>
                    <a:ext uri="{FF2B5EF4-FFF2-40B4-BE49-F238E27FC236}">
                      <a16:creationId xmlns:a16="http://schemas.microsoft.com/office/drawing/2014/main" id="{FEACC90B-9FEA-4D3D-A4AF-43E3C509FCB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6" y="768"/>
                  <a:ext cx="242" cy="384"/>
                  <a:chOff x="726" y="768"/>
                  <a:chExt cx="242" cy="384"/>
                </a:xfrm>
              </p:grpSpPr>
              <p:sp>
                <p:nvSpPr>
                  <p:cNvPr id="60461" name="Rectangle 375">
                    <a:extLst>
                      <a:ext uri="{FF2B5EF4-FFF2-40B4-BE49-F238E27FC236}">
                        <a16:creationId xmlns:a16="http://schemas.microsoft.com/office/drawing/2014/main" id="{1D4D94E3-F483-4E6A-9ABC-15D5F841796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69" y="768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2800" i="1">
                        <a:solidFill>
                          <a:srgbClr val="000000"/>
                        </a:solidFill>
                      </a:rPr>
                      <a:t>c</a:t>
                    </a:r>
                    <a:endParaRPr lang="en-US" altLang="zh-CN" sz="2800">
                      <a:solidFill>
                        <a:srgbClr val="000000"/>
                      </a:solidFill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zh-CN" sz="2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0462" name="Rectangle 376">
                    <a:extLst>
                      <a:ext uri="{FF2B5EF4-FFF2-40B4-BE49-F238E27FC236}">
                        <a16:creationId xmlns:a16="http://schemas.microsoft.com/office/drawing/2014/main" id="{FC5BE8C0-79C8-4B4C-A1D0-177FAEA2C85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6" y="768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449" name="Group 377">
                  <a:extLst>
                    <a:ext uri="{FF2B5EF4-FFF2-40B4-BE49-F238E27FC236}">
                      <a16:creationId xmlns:a16="http://schemas.microsoft.com/office/drawing/2014/main" id="{61D65324-D537-4A59-9B6C-B386B5A80B9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1152"/>
                  <a:ext cx="242" cy="384"/>
                  <a:chOff x="0" y="1152"/>
                  <a:chExt cx="242" cy="384"/>
                </a:xfrm>
              </p:grpSpPr>
              <p:sp>
                <p:nvSpPr>
                  <p:cNvPr id="60459" name="Rectangle 378">
                    <a:extLst>
                      <a:ext uri="{FF2B5EF4-FFF2-40B4-BE49-F238E27FC236}">
                        <a16:creationId xmlns:a16="http://schemas.microsoft.com/office/drawing/2014/main" id="{C2257144-F371-441E-88D4-3C95F8E6DAE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1152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2800" i="1" dirty="0">
                        <a:solidFill>
                          <a:srgbClr val="00B050"/>
                        </a:solidFill>
                      </a:rPr>
                      <a:t>b</a:t>
                    </a:r>
                    <a:endParaRPr lang="en-US" altLang="zh-CN" sz="2800" dirty="0">
                      <a:solidFill>
                        <a:srgbClr val="00B050"/>
                      </a:solidFill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zh-CN" sz="2800" dirty="0">
                      <a:solidFill>
                        <a:srgbClr val="00B050"/>
                      </a:solidFill>
                    </a:endParaRPr>
                  </a:p>
                </p:txBody>
              </p:sp>
              <p:sp>
                <p:nvSpPr>
                  <p:cNvPr id="60460" name="Rectangle 379">
                    <a:extLst>
                      <a:ext uri="{FF2B5EF4-FFF2-40B4-BE49-F238E27FC236}">
                        <a16:creationId xmlns:a16="http://schemas.microsoft.com/office/drawing/2014/main" id="{B0EEBCB2-973B-4BE3-90CC-EF225FFF5B2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1152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450" name="Group 380">
                  <a:extLst>
                    <a:ext uri="{FF2B5EF4-FFF2-40B4-BE49-F238E27FC236}">
                      <a16:creationId xmlns:a16="http://schemas.microsoft.com/office/drawing/2014/main" id="{B4E3BC0D-50AE-4CF9-8009-D385FA499E3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2" y="1152"/>
                  <a:ext cx="242" cy="384"/>
                  <a:chOff x="242" y="1152"/>
                  <a:chExt cx="242" cy="384"/>
                </a:xfrm>
              </p:grpSpPr>
              <p:sp>
                <p:nvSpPr>
                  <p:cNvPr id="60457" name="Rectangle 381">
                    <a:extLst>
                      <a:ext uri="{FF2B5EF4-FFF2-40B4-BE49-F238E27FC236}">
                        <a16:creationId xmlns:a16="http://schemas.microsoft.com/office/drawing/2014/main" id="{502EB119-4AE7-4D2D-B9C8-5B93DDF3512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5" y="1152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2800" i="1">
                        <a:solidFill>
                          <a:srgbClr val="000000"/>
                        </a:solidFill>
                      </a:rPr>
                      <a:t>b</a:t>
                    </a:r>
                    <a:endParaRPr lang="en-US" altLang="zh-CN" sz="2800">
                      <a:solidFill>
                        <a:srgbClr val="000000"/>
                      </a:solidFill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zh-CN" sz="2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0458" name="Rectangle 382">
                    <a:extLst>
                      <a:ext uri="{FF2B5EF4-FFF2-40B4-BE49-F238E27FC236}">
                        <a16:creationId xmlns:a16="http://schemas.microsoft.com/office/drawing/2014/main" id="{9E4633BA-9A52-4C99-8FB9-338809E6BA7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2" y="1152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451" name="Group 383">
                  <a:extLst>
                    <a:ext uri="{FF2B5EF4-FFF2-40B4-BE49-F238E27FC236}">
                      <a16:creationId xmlns:a16="http://schemas.microsoft.com/office/drawing/2014/main" id="{F5F94C76-1E41-4370-A06F-A0235C062B1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84" y="1152"/>
                  <a:ext cx="242" cy="384"/>
                  <a:chOff x="484" y="1152"/>
                  <a:chExt cx="242" cy="384"/>
                </a:xfrm>
              </p:grpSpPr>
              <p:sp>
                <p:nvSpPr>
                  <p:cNvPr id="60455" name="Rectangle 384">
                    <a:extLst>
                      <a:ext uri="{FF2B5EF4-FFF2-40B4-BE49-F238E27FC236}">
                        <a16:creationId xmlns:a16="http://schemas.microsoft.com/office/drawing/2014/main" id="{81387664-2FFE-43CC-AC6B-34964D3BD71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" y="1152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2800" i="1">
                        <a:solidFill>
                          <a:srgbClr val="000000"/>
                        </a:solidFill>
                      </a:rPr>
                      <a:t>c</a:t>
                    </a:r>
                    <a:endParaRPr lang="en-US" altLang="zh-CN" sz="2800">
                      <a:solidFill>
                        <a:srgbClr val="000000"/>
                      </a:solidFill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zh-CN" sz="2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0456" name="Rectangle 385">
                    <a:extLst>
                      <a:ext uri="{FF2B5EF4-FFF2-40B4-BE49-F238E27FC236}">
                        <a16:creationId xmlns:a16="http://schemas.microsoft.com/office/drawing/2014/main" id="{CE140DE9-11EE-4CCD-89AF-71035BB1172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84" y="1152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60452" name="Group 386">
                  <a:extLst>
                    <a:ext uri="{FF2B5EF4-FFF2-40B4-BE49-F238E27FC236}">
                      <a16:creationId xmlns:a16="http://schemas.microsoft.com/office/drawing/2014/main" id="{340B624A-89CD-4678-BEDC-74873406760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6" y="1152"/>
                  <a:ext cx="242" cy="384"/>
                  <a:chOff x="726" y="1152"/>
                  <a:chExt cx="242" cy="384"/>
                </a:xfrm>
              </p:grpSpPr>
              <p:sp>
                <p:nvSpPr>
                  <p:cNvPr id="60453" name="Rectangle 387">
                    <a:extLst>
                      <a:ext uri="{FF2B5EF4-FFF2-40B4-BE49-F238E27FC236}">
                        <a16:creationId xmlns:a16="http://schemas.microsoft.com/office/drawing/2014/main" id="{A62C06DB-61C7-4280-90FE-4C290819CFF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69" y="1152"/>
                    <a:ext cx="15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2800" i="1">
                        <a:solidFill>
                          <a:srgbClr val="000000"/>
                        </a:solidFill>
                      </a:rPr>
                      <a:t>a</a:t>
                    </a:r>
                    <a:endParaRPr lang="en-US" altLang="zh-CN" sz="2800">
                      <a:solidFill>
                        <a:srgbClr val="000000"/>
                      </a:solidFill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zh-CN" sz="2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0454" name="Rectangle 388">
                    <a:extLst>
                      <a:ext uri="{FF2B5EF4-FFF2-40B4-BE49-F238E27FC236}">
                        <a16:creationId xmlns:a16="http://schemas.microsoft.com/office/drawing/2014/main" id="{3210A200-97B8-4579-B5E4-273B750423B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6" y="1152"/>
                    <a:ext cx="24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3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0">
                      <a:latin typeface="Verdana" panose="020B0604030504040204" pitchFamily="34" charset="0"/>
                    </a:endParaRPr>
                  </a:p>
                </p:txBody>
              </p:sp>
            </p:grpSp>
          </p:grpSp>
          <p:sp>
            <p:nvSpPr>
              <p:cNvPr id="60436" name="Rectangle 389">
                <a:extLst>
                  <a:ext uri="{FF2B5EF4-FFF2-40B4-BE49-F238E27FC236}">
                    <a16:creationId xmlns:a16="http://schemas.microsoft.com/office/drawing/2014/main" id="{48637CB0-B12D-4AF6-A68D-F28658BC90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" y="-3"/>
                <a:ext cx="974" cy="15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800" b="0"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60431" name="Line 390">
              <a:extLst>
                <a:ext uri="{FF2B5EF4-FFF2-40B4-BE49-F238E27FC236}">
                  <a16:creationId xmlns:a16="http://schemas.microsoft.com/office/drawing/2014/main" id="{24C8B7BB-D371-47BC-A25F-B34BCA3A6E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1152"/>
              <a:ext cx="26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2" name="Line 391">
              <a:extLst>
                <a:ext uri="{FF2B5EF4-FFF2-40B4-BE49-F238E27FC236}">
                  <a16:creationId xmlns:a16="http://schemas.microsoft.com/office/drawing/2014/main" id="{CC705321-7326-49FD-8ACB-1F13268776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1488"/>
              <a:ext cx="26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3" name="Line 392">
              <a:extLst>
                <a:ext uri="{FF2B5EF4-FFF2-40B4-BE49-F238E27FC236}">
                  <a16:creationId xmlns:a16="http://schemas.microsoft.com/office/drawing/2014/main" id="{2D093237-6B15-4ACD-BC75-B4EFC781EA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2544"/>
              <a:ext cx="26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4" name="Line 393">
              <a:extLst>
                <a:ext uri="{FF2B5EF4-FFF2-40B4-BE49-F238E27FC236}">
                  <a16:creationId xmlns:a16="http://schemas.microsoft.com/office/drawing/2014/main" id="{21C87760-CDAD-4923-9BDC-36438B6DEF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1" y="1152"/>
              <a:ext cx="0" cy="13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186" name="AutoShape 394">
            <a:extLst>
              <a:ext uri="{FF2B5EF4-FFF2-40B4-BE49-F238E27FC236}">
                <a16:creationId xmlns:a16="http://schemas.microsoft.com/office/drawing/2014/main" id="{7E88DC2A-5BDE-4DE2-9B64-0DF5E9242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752600"/>
            <a:ext cx="838200" cy="9144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17694720 60000 65536"/>
              <a:gd name="T17" fmla="*/ 11796480 60000 65536"/>
              <a:gd name="T18" fmla="*/ 17694720 60000 65536"/>
              <a:gd name="T19" fmla="*/ 11796480 60000 65536"/>
              <a:gd name="T20" fmla="*/ 5898240 60000 65536"/>
              <a:gd name="T21" fmla="*/ 5898240 60000 65536"/>
              <a:gd name="T22" fmla="*/ 0 60000 65536"/>
              <a:gd name="T23" fmla="*/ 0 60000 65536"/>
              <a:gd name="T24" fmla="*/ 3973 w 21600"/>
              <a:gd name="T25" fmla="*/ 16981 h 21600"/>
              <a:gd name="T26" fmla="*/ 19755 w 21600"/>
              <a:gd name="T27" fmla="*/ 19755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8368" y="0"/>
                </a:moveTo>
                <a:lnTo>
                  <a:pt x="15136" y="9258"/>
                </a:lnTo>
                <a:lnTo>
                  <a:pt x="16981" y="9258"/>
                </a:lnTo>
                <a:lnTo>
                  <a:pt x="16981" y="16981"/>
                </a:lnTo>
                <a:lnTo>
                  <a:pt x="9258" y="16981"/>
                </a:lnTo>
                <a:lnTo>
                  <a:pt x="9258" y="15136"/>
                </a:lnTo>
                <a:lnTo>
                  <a:pt x="0" y="18368"/>
                </a:lnTo>
                <a:lnTo>
                  <a:pt x="9258" y="21600"/>
                </a:lnTo>
                <a:lnTo>
                  <a:pt x="9258" y="19755"/>
                </a:lnTo>
                <a:lnTo>
                  <a:pt x="19755" y="19755"/>
                </a:lnTo>
                <a:lnTo>
                  <a:pt x="19755" y="9258"/>
                </a:lnTo>
                <a:lnTo>
                  <a:pt x="21600" y="9258"/>
                </a:lnTo>
                <a:lnTo>
                  <a:pt x="18368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187" name="AutoShape 395">
            <a:extLst>
              <a:ext uri="{FF2B5EF4-FFF2-40B4-BE49-F238E27FC236}">
                <a16:creationId xmlns:a16="http://schemas.microsoft.com/office/drawing/2014/main" id="{B1780C9F-7716-4A0D-AC42-21DA24A8D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676400"/>
            <a:ext cx="2895600" cy="27432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17694720 60000 65536"/>
              <a:gd name="T17" fmla="*/ 11796480 60000 65536"/>
              <a:gd name="T18" fmla="*/ 17694720 60000 65536"/>
              <a:gd name="T19" fmla="*/ 11796480 60000 65536"/>
              <a:gd name="T20" fmla="*/ 5898240 60000 65536"/>
              <a:gd name="T21" fmla="*/ 5898240 60000 65536"/>
              <a:gd name="T22" fmla="*/ 0 60000 65536"/>
              <a:gd name="T23" fmla="*/ 0 60000 65536"/>
              <a:gd name="T24" fmla="*/ 236 w 21600"/>
              <a:gd name="T25" fmla="*/ 18545 h 21600"/>
              <a:gd name="T26" fmla="*/ 19326 w 21600"/>
              <a:gd name="T27" fmla="*/ 19326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8936" y="0"/>
                </a:moveTo>
                <a:lnTo>
                  <a:pt x="16271" y="1613"/>
                </a:lnTo>
                <a:lnTo>
                  <a:pt x="18545" y="1613"/>
                </a:lnTo>
                <a:lnTo>
                  <a:pt x="18545" y="18545"/>
                </a:lnTo>
                <a:lnTo>
                  <a:pt x="1613" y="18545"/>
                </a:lnTo>
                <a:lnTo>
                  <a:pt x="1613" y="16271"/>
                </a:lnTo>
                <a:lnTo>
                  <a:pt x="0" y="18936"/>
                </a:lnTo>
                <a:lnTo>
                  <a:pt x="1613" y="21600"/>
                </a:lnTo>
                <a:lnTo>
                  <a:pt x="1613" y="19326"/>
                </a:lnTo>
                <a:lnTo>
                  <a:pt x="19326" y="19326"/>
                </a:lnTo>
                <a:lnTo>
                  <a:pt x="19326" y="1613"/>
                </a:lnTo>
                <a:lnTo>
                  <a:pt x="21600" y="1613"/>
                </a:lnTo>
                <a:lnTo>
                  <a:pt x="18936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188" name="AutoShape 396">
            <a:extLst>
              <a:ext uri="{FF2B5EF4-FFF2-40B4-BE49-F238E27FC236}">
                <a16:creationId xmlns:a16="http://schemas.microsoft.com/office/drawing/2014/main" id="{CCFFE92C-ADD4-474B-9FE1-779F1AC90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676400"/>
            <a:ext cx="4953000" cy="44196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17694720 60000 65536"/>
              <a:gd name="T17" fmla="*/ 11796480 60000 65536"/>
              <a:gd name="T18" fmla="*/ 17694720 60000 65536"/>
              <a:gd name="T19" fmla="*/ 11796480 60000 65536"/>
              <a:gd name="T20" fmla="*/ 5898240 60000 65536"/>
              <a:gd name="T21" fmla="*/ 5898240 60000 65536"/>
              <a:gd name="T22" fmla="*/ 0 60000 65536"/>
              <a:gd name="T23" fmla="*/ 0 60000 65536"/>
              <a:gd name="T24" fmla="*/ 177 w 21600"/>
              <a:gd name="T25" fmla="*/ 18665 h 21600"/>
              <a:gd name="T26" fmla="*/ 19419 w 21600"/>
              <a:gd name="T27" fmla="*/ 19419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9042" y="0"/>
                </a:moveTo>
                <a:lnTo>
                  <a:pt x="16484" y="1203"/>
                </a:lnTo>
                <a:lnTo>
                  <a:pt x="18665" y="1203"/>
                </a:lnTo>
                <a:lnTo>
                  <a:pt x="18665" y="18665"/>
                </a:lnTo>
                <a:lnTo>
                  <a:pt x="1203" y="18665"/>
                </a:lnTo>
                <a:lnTo>
                  <a:pt x="1203" y="16484"/>
                </a:lnTo>
                <a:lnTo>
                  <a:pt x="0" y="19042"/>
                </a:lnTo>
                <a:lnTo>
                  <a:pt x="1203" y="21600"/>
                </a:lnTo>
                <a:lnTo>
                  <a:pt x="1203" y="19419"/>
                </a:lnTo>
                <a:lnTo>
                  <a:pt x="19419" y="19419"/>
                </a:lnTo>
                <a:lnTo>
                  <a:pt x="19419" y="1203"/>
                </a:lnTo>
                <a:lnTo>
                  <a:pt x="21600" y="1203"/>
                </a:lnTo>
                <a:lnTo>
                  <a:pt x="19042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189" name="Text Box 397" descr="白色大理石">
            <a:extLst>
              <a:ext uri="{FF2B5EF4-FFF2-40B4-BE49-F238E27FC236}">
                <a16:creationId xmlns:a16="http://schemas.microsoft.com/office/drawing/2014/main" id="{000EA8A8-7BB7-48B4-BECB-A5DD362B9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362200"/>
            <a:ext cx="733425" cy="28194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3600">
                <a:solidFill>
                  <a:srgbClr val="FF3300"/>
                </a:solidFill>
                <a:latin typeface="Tahoma" panose="020B0604030504040204" pitchFamily="34" charset="0"/>
              </a:rPr>
              <a:t>满足结合律</a:t>
            </a:r>
          </a:p>
        </p:txBody>
      </p:sp>
      <p:pic>
        <p:nvPicPr>
          <p:cNvPr id="60429" name="图片 3">
            <a:extLst>
              <a:ext uri="{FF2B5EF4-FFF2-40B4-BE49-F238E27FC236}">
                <a16:creationId xmlns:a16="http://schemas.microsoft.com/office/drawing/2014/main" id="{447A5D94-C343-4037-AE3F-464427550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825" y="6096000"/>
            <a:ext cx="766763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3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500"/>
                                        <p:tgtEl>
                                          <p:spTgt spid="34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34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1" dur="500"/>
                                        <p:tgtEl>
                                          <p:spTgt spid="34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4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4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89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5">
            <a:extLst>
              <a:ext uri="{FF2B5EF4-FFF2-40B4-BE49-F238E27FC236}">
                <a16:creationId xmlns:a16="http://schemas.microsoft.com/office/drawing/2014/main" id="{8331C45F-FB09-49B8-96C5-90FD6066C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4AB45A1-9A65-4E67-801C-A4ADC36BBC05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BE0C6333-4A87-4025-9AD6-A7DAC1E0B4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惟一性定理</a:t>
            </a:r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7B6D334D-7B34-4760-AC33-7F21A181C9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</a:rPr>
              <a:t>定理</a:t>
            </a:r>
            <a:r>
              <a:rPr lang="en-US" altLang="zh-CN" dirty="0">
                <a:solidFill>
                  <a:srgbClr val="A50021"/>
                </a:solidFill>
              </a:rPr>
              <a:t>9.1</a:t>
            </a:r>
            <a:r>
              <a:rPr lang="en-US" altLang="zh-CN" dirty="0"/>
              <a:t> </a:t>
            </a:r>
            <a:r>
              <a:rPr lang="zh-CN" altLang="en-US" dirty="0"/>
              <a:t>设</a:t>
            </a:r>
            <a:r>
              <a:rPr lang="zh-CN" altLang="fr-FR" dirty="0"/>
              <a:t>◦</a:t>
            </a:r>
            <a:r>
              <a:rPr lang="zh-CN" altLang="en-US" dirty="0"/>
              <a:t>为</a:t>
            </a:r>
            <a:r>
              <a:rPr lang="en-US" altLang="zh-CN" i="1" dirty="0"/>
              <a:t>S</a:t>
            </a:r>
            <a:r>
              <a:rPr lang="zh-CN" altLang="en-US" dirty="0"/>
              <a:t>上的二元运算，</a:t>
            </a:r>
            <a:r>
              <a:rPr lang="en-US" altLang="zh-CN" i="1" dirty="0"/>
              <a:t>e</a:t>
            </a:r>
            <a:r>
              <a:rPr lang="en-US" altLang="zh-CN" i="1" baseline="-25000" dirty="0"/>
              <a:t>l</a:t>
            </a:r>
            <a:r>
              <a:rPr lang="zh-CN" altLang="en-US" dirty="0"/>
              <a:t>和</a:t>
            </a:r>
            <a:r>
              <a:rPr lang="en-US" altLang="zh-CN" i="1" dirty="0"/>
              <a:t>e</a:t>
            </a:r>
            <a:r>
              <a:rPr lang="en-US" altLang="zh-CN" i="1" baseline="-25000" dirty="0"/>
              <a:t>r</a:t>
            </a:r>
            <a:r>
              <a:rPr lang="zh-CN" altLang="en-US" dirty="0"/>
              <a:t>分别为</a:t>
            </a:r>
            <a:r>
              <a:rPr lang="en-US" altLang="zh-CN" i="1" dirty="0"/>
              <a:t>S</a:t>
            </a:r>
            <a:r>
              <a:rPr lang="zh-CN" altLang="en-US" dirty="0"/>
              <a:t>中关于运算的左和右单位元，则</a:t>
            </a:r>
            <a:r>
              <a:rPr lang="en-US" altLang="zh-CN" i="1" dirty="0"/>
              <a:t>e</a:t>
            </a:r>
            <a:r>
              <a:rPr lang="en-US" altLang="zh-CN" i="1" baseline="-25000" dirty="0"/>
              <a:t>l</a:t>
            </a:r>
            <a:r>
              <a:rPr lang="en-US" altLang="zh-CN" i="1" dirty="0"/>
              <a:t> </a:t>
            </a:r>
            <a:r>
              <a:rPr lang="en-US" altLang="zh-CN" dirty="0"/>
              <a:t>= </a:t>
            </a:r>
            <a:r>
              <a:rPr lang="en-US" altLang="zh-CN" i="1" dirty="0"/>
              <a:t>e</a:t>
            </a:r>
            <a:r>
              <a:rPr lang="en-US" altLang="zh-CN" i="1" baseline="-25000" dirty="0"/>
              <a:t>r </a:t>
            </a:r>
            <a:r>
              <a:rPr lang="en-US" altLang="zh-CN" dirty="0"/>
              <a:t>= </a:t>
            </a:r>
            <a:r>
              <a:rPr lang="en-US" altLang="zh-CN" i="1" dirty="0"/>
              <a:t>e</a:t>
            </a:r>
            <a:r>
              <a:rPr lang="en-US" altLang="zh-CN" dirty="0"/>
              <a:t>,</a:t>
            </a:r>
            <a:r>
              <a:rPr lang="zh-CN" altLang="en-US" dirty="0"/>
              <a:t>且</a:t>
            </a:r>
            <a:r>
              <a:rPr lang="en-US" altLang="zh-CN" i="1" dirty="0"/>
              <a:t>e</a:t>
            </a:r>
            <a:r>
              <a:rPr lang="zh-CN" altLang="en-US" dirty="0"/>
              <a:t>为</a:t>
            </a:r>
            <a:r>
              <a:rPr lang="en-US" altLang="zh-CN" i="1" dirty="0"/>
              <a:t>S</a:t>
            </a:r>
            <a:r>
              <a:rPr lang="zh-CN" altLang="en-US" dirty="0"/>
              <a:t>上关于</a:t>
            </a:r>
            <a:r>
              <a:rPr lang="zh-CN" altLang="fr-FR" dirty="0"/>
              <a:t>◦</a:t>
            </a:r>
            <a:r>
              <a:rPr lang="zh-CN" altLang="en-US" dirty="0"/>
              <a:t>运算的惟一的单位元</a:t>
            </a:r>
            <a:r>
              <a:rPr lang="en-US" altLang="zh-CN" dirty="0"/>
              <a:t>.</a:t>
            </a:r>
          </a:p>
          <a:p>
            <a:pPr eaLnBrk="1" hangingPunct="1">
              <a:spcBef>
                <a:spcPct val="70000"/>
              </a:spcBef>
            </a:pPr>
            <a:r>
              <a:rPr lang="zh-CN" altLang="en-US" dirty="0"/>
              <a:t>证： </a:t>
            </a:r>
            <a:r>
              <a:rPr lang="en-US" altLang="zh-CN" i="1" dirty="0"/>
              <a:t>e</a:t>
            </a:r>
            <a:r>
              <a:rPr lang="en-US" altLang="zh-CN" i="1" baseline="-25000" dirty="0"/>
              <a:t>l</a:t>
            </a:r>
            <a:r>
              <a:rPr lang="en-US" altLang="zh-CN" baseline="-25000" dirty="0"/>
              <a:t> </a:t>
            </a:r>
            <a:r>
              <a:rPr lang="en-US" altLang="zh-CN" dirty="0"/>
              <a:t>= </a:t>
            </a:r>
            <a:r>
              <a:rPr lang="en-US" altLang="zh-CN" i="1" dirty="0">
                <a:solidFill>
                  <a:srgbClr val="FF0000"/>
                </a:solidFill>
              </a:rPr>
              <a:t>e</a:t>
            </a:r>
            <a:r>
              <a:rPr lang="en-US" altLang="zh-CN" i="1" baseline="-25000" dirty="0">
                <a:solidFill>
                  <a:srgbClr val="FF0000"/>
                </a:solidFill>
              </a:rPr>
              <a:t>l</a:t>
            </a:r>
            <a:r>
              <a:rPr lang="zh-CN" altLang="fr-FR" dirty="0">
                <a:solidFill>
                  <a:srgbClr val="FF0000"/>
                </a:solidFill>
              </a:rPr>
              <a:t>◦</a:t>
            </a:r>
            <a:r>
              <a:rPr lang="en-US" altLang="zh-CN" i="1" dirty="0">
                <a:solidFill>
                  <a:srgbClr val="FF0000"/>
                </a:solidFill>
              </a:rPr>
              <a:t>e</a:t>
            </a:r>
            <a:r>
              <a:rPr lang="en-US" altLang="zh-CN" i="1" baseline="-25000" dirty="0">
                <a:solidFill>
                  <a:srgbClr val="FF0000"/>
                </a:solidFill>
              </a:rPr>
              <a:t>r</a:t>
            </a:r>
            <a:r>
              <a:rPr lang="en-US" altLang="zh-CN" baseline="-25000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dirty="0"/>
              <a:t>(</a:t>
            </a:r>
            <a:r>
              <a:rPr lang="en-US" altLang="zh-CN" i="1" dirty="0"/>
              <a:t>e</a:t>
            </a:r>
            <a:r>
              <a:rPr lang="en-US" altLang="zh-CN" i="1" baseline="-25000" dirty="0"/>
              <a:t>r</a:t>
            </a:r>
            <a:r>
              <a:rPr lang="zh-CN" altLang="en-US" dirty="0"/>
              <a:t>为右单位元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	    </a:t>
            </a:r>
            <a:r>
              <a:rPr lang="en-US" altLang="zh-CN" i="1" dirty="0">
                <a:solidFill>
                  <a:srgbClr val="FF0000"/>
                </a:solidFill>
              </a:rPr>
              <a:t>e</a:t>
            </a:r>
            <a:r>
              <a:rPr lang="en-US" altLang="zh-CN" i="1" baseline="-25000" dirty="0">
                <a:solidFill>
                  <a:srgbClr val="FF0000"/>
                </a:solidFill>
              </a:rPr>
              <a:t>l</a:t>
            </a:r>
            <a:r>
              <a:rPr lang="zh-CN" altLang="fr-FR" dirty="0">
                <a:solidFill>
                  <a:srgbClr val="FF0000"/>
                </a:solidFill>
              </a:rPr>
              <a:t>◦</a:t>
            </a:r>
            <a:r>
              <a:rPr lang="en-US" altLang="zh-CN" i="1" dirty="0">
                <a:solidFill>
                  <a:srgbClr val="FF0000"/>
                </a:solidFill>
              </a:rPr>
              <a:t>e</a:t>
            </a:r>
            <a:r>
              <a:rPr lang="en-US" altLang="zh-CN" i="1" baseline="-25000" dirty="0">
                <a:solidFill>
                  <a:srgbClr val="FF0000"/>
                </a:solidFill>
              </a:rPr>
              <a:t>r</a:t>
            </a:r>
            <a:r>
              <a:rPr lang="en-US" altLang="zh-CN" baseline="-25000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= </a:t>
            </a:r>
            <a:r>
              <a:rPr lang="en-US" altLang="zh-CN" i="1" dirty="0"/>
              <a:t>e</a:t>
            </a:r>
            <a:r>
              <a:rPr lang="en-US" altLang="zh-CN" i="1" baseline="-25000" dirty="0"/>
              <a:t>r</a:t>
            </a:r>
            <a:r>
              <a:rPr lang="en-US" altLang="zh-CN" baseline="-25000" dirty="0"/>
              <a:t> </a:t>
            </a:r>
            <a:r>
              <a:rPr lang="en-US" altLang="zh-CN" dirty="0"/>
              <a:t>  (</a:t>
            </a:r>
            <a:r>
              <a:rPr lang="en-US" altLang="zh-CN" i="1" dirty="0"/>
              <a:t>e</a:t>
            </a:r>
            <a:r>
              <a:rPr lang="en-US" altLang="zh-CN" i="1" baseline="-25000" dirty="0"/>
              <a:t>l</a:t>
            </a:r>
            <a:r>
              <a:rPr lang="zh-CN" altLang="en-US" dirty="0"/>
              <a:t>为左单位元</a:t>
            </a:r>
            <a:r>
              <a:rPr lang="en-US" altLang="zh-CN" dirty="0"/>
              <a:t>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        所以</a:t>
            </a:r>
            <a:r>
              <a:rPr lang="en-US" altLang="zh-CN" i="1" dirty="0"/>
              <a:t>e</a:t>
            </a:r>
            <a:r>
              <a:rPr lang="en-US" altLang="zh-CN" i="1" baseline="-25000" dirty="0"/>
              <a:t>l </a:t>
            </a:r>
            <a:r>
              <a:rPr lang="en-US" altLang="zh-CN" dirty="0"/>
              <a:t>= </a:t>
            </a:r>
            <a:r>
              <a:rPr lang="en-US" altLang="zh-CN" i="1" dirty="0"/>
              <a:t>e</a:t>
            </a:r>
            <a:r>
              <a:rPr lang="en-US" altLang="zh-CN" i="1" baseline="-25000" dirty="0"/>
              <a:t>r</a:t>
            </a:r>
            <a:r>
              <a:rPr lang="en-US" altLang="zh-CN" i="1" dirty="0"/>
              <a:t> </a:t>
            </a:r>
            <a:r>
              <a:rPr lang="en-US" altLang="zh-CN" dirty="0"/>
              <a:t>, </a:t>
            </a:r>
            <a:r>
              <a:rPr lang="zh-CN" altLang="en-US" dirty="0"/>
              <a:t>将这个单位元记作</a:t>
            </a:r>
            <a:r>
              <a:rPr lang="en-US" altLang="zh-CN" i="1" dirty="0"/>
              <a:t>e</a:t>
            </a:r>
            <a:r>
              <a:rPr lang="en-US" altLang="zh-CN" dirty="0"/>
              <a:t>.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66FF"/>
                </a:solidFill>
              </a:rPr>
              <a:t>        假设</a:t>
            </a:r>
            <a:r>
              <a:rPr lang="en-US" altLang="zh-CN" i="1" dirty="0">
                <a:solidFill>
                  <a:srgbClr val="0066FF"/>
                </a:solidFill>
              </a:rPr>
              <a:t>e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</a:t>
            </a:r>
            <a:r>
              <a:rPr lang="zh-CN" altLang="en-US" dirty="0">
                <a:solidFill>
                  <a:srgbClr val="0066FF"/>
                </a:solidFill>
              </a:rPr>
              <a:t>也是 </a:t>
            </a:r>
            <a:r>
              <a:rPr lang="en-US" altLang="zh-CN" i="1" dirty="0">
                <a:solidFill>
                  <a:srgbClr val="0066FF"/>
                </a:solidFill>
              </a:rPr>
              <a:t>S </a:t>
            </a:r>
            <a:r>
              <a:rPr lang="zh-CN" altLang="en-US" dirty="0">
                <a:solidFill>
                  <a:srgbClr val="0066FF"/>
                </a:solidFill>
              </a:rPr>
              <a:t>中的单位元，</a:t>
            </a:r>
            <a:endParaRPr lang="en-US" altLang="zh-CN" dirty="0">
              <a:solidFill>
                <a:srgbClr val="0066FF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66FF"/>
                </a:solidFill>
              </a:rPr>
              <a:t>        则有 </a:t>
            </a:r>
            <a:r>
              <a:rPr lang="en-US" altLang="zh-CN" i="1" dirty="0">
                <a:solidFill>
                  <a:srgbClr val="0066FF"/>
                </a:solidFill>
              </a:rPr>
              <a:t>e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</a:t>
            </a:r>
            <a:r>
              <a:rPr lang="en-US" altLang="zh-CN" dirty="0">
                <a:solidFill>
                  <a:srgbClr val="0066FF"/>
                </a:solidFill>
              </a:rPr>
              <a:t>=</a:t>
            </a:r>
            <a:r>
              <a:rPr lang="en-US" altLang="zh-CN" i="1" dirty="0">
                <a:solidFill>
                  <a:srgbClr val="0066FF"/>
                </a:solidFill>
              </a:rPr>
              <a:t>e</a:t>
            </a:r>
            <a:r>
              <a:rPr lang="zh-CN" altLang="fr-FR" dirty="0">
                <a:solidFill>
                  <a:srgbClr val="0066FF"/>
                </a:solidFill>
              </a:rPr>
              <a:t>◦</a:t>
            </a:r>
            <a:r>
              <a:rPr lang="en-US" altLang="zh-CN" i="1" dirty="0">
                <a:solidFill>
                  <a:srgbClr val="0066FF"/>
                </a:solidFill>
              </a:rPr>
              <a:t>e 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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                    </a:t>
            </a:r>
            <a:r>
              <a:rPr lang="en-US" altLang="zh-CN" dirty="0">
                <a:solidFill>
                  <a:srgbClr val="0066FF"/>
                </a:solidFill>
              </a:rPr>
              <a:t>=</a:t>
            </a:r>
            <a:r>
              <a:rPr lang="en-US" altLang="zh-CN" i="1" dirty="0">
                <a:solidFill>
                  <a:srgbClr val="0066FF"/>
                </a:solidFill>
              </a:rPr>
              <a:t>e</a:t>
            </a:r>
            <a:r>
              <a:rPr lang="en-US" altLang="zh-CN" dirty="0">
                <a:solidFill>
                  <a:srgbClr val="0066FF"/>
                </a:solidFill>
              </a:rPr>
              <a:t>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66FF"/>
                </a:solidFill>
              </a:rPr>
              <a:t>        </a:t>
            </a:r>
            <a:r>
              <a:rPr lang="zh-CN" altLang="en-US" dirty="0">
                <a:solidFill>
                  <a:srgbClr val="0066FF"/>
                </a:solidFill>
              </a:rPr>
              <a:t>惟一性得证</a:t>
            </a:r>
            <a:r>
              <a:rPr lang="en-US" altLang="zh-CN" dirty="0">
                <a:solidFill>
                  <a:srgbClr val="0066FF"/>
                </a:solidFill>
              </a:rPr>
              <a:t>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5">
            <a:extLst>
              <a:ext uri="{FF2B5EF4-FFF2-40B4-BE49-F238E27FC236}">
                <a16:creationId xmlns:a16="http://schemas.microsoft.com/office/drawing/2014/main" id="{EE0B36CB-CC39-47D1-911F-91B32AD8F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3B2A8B9-3311-48EF-9ED1-366352DE4C6F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44714D61-692C-404F-9DB7-BE6CD4709E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惟一性定理</a:t>
            </a:r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1C735EF3-7CD4-43A6-93C3-D1CD1714DC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A50021"/>
                </a:solidFill>
              </a:rPr>
              <a:t>定理</a:t>
            </a:r>
            <a:r>
              <a:rPr lang="en-US" altLang="zh-CN">
                <a:solidFill>
                  <a:srgbClr val="A50021"/>
                </a:solidFill>
              </a:rPr>
              <a:t>9.2</a:t>
            </a:r>
            <a:r>
              <a:rPr lang="en-US" altLang="zh-CN"/>
              <a:t> </a:t>
            </a:r>
            <a:r>
              <a:rPr lang="zh-CN" altLang="en-US"/>
              <a:t>设</a:t>
            </a:r>
            <a:r>
              <a:rPr lang="zh-CN" altLang="fr-FR"/>
              <a:t>◦</a:t>
            </a:r>
            <a:r>
              <a:rPr lang="zh-CN" altLang="en-US"/>
              <a:t>为</a:t>
            </a:r>
            <a:r>
              <a:rPr lang="en-US" altLang="zh-CN" i="1"/>
              <a:t>S</a:t>
            </a:r>
            <a:r>
              <a:rPr lang="zh-CN" altLang="en-US"/>
              <a:t>上的二元运算，</a:t>
            </a:r>
            <a:r>
              <a:rPr lang="el-GR" altLang="zh-CN" i="1">
                <a:cs typeface="Times New Roman" panose="02020603050405020304" pitchFamily="18" charset="0"/>
              </a:rPr>
              <a:t>θ</a:t>
            </a:r>
            <a:r>
              <a:rPr lang="en-US" altLang="zh-CN" i="1" baseline="-25000"/>
              <a:t>l</a:t>
            </a:r>
            <a:r>
              <a:rPr lang="zh-CN" altLang="en-US"/>
              <a:t>和</a:t>
            </a:r>
            <a:r>
              <a:rPr lang="el-GR" altLang="zh-CN" i="1">
                <a:cs typeface="Times New Roman" panose="02020603050405020304" pitchFamily="18" charset="0"/>
              </a:rPr>
              <a:t>θ</a:t>
            </a:r>
            <a:r>
              <a:rPr lang="en-US" altLang="zh-CN" i="1" baseline="-25000"/>
              <a:t>r</a:t>
            </a:r>
            <a:r>
              <a:rPr lang="zh-CN" altLang="en-US"/>
              <a:t>分别为</a:t>
            </a:r>
            <a:r>
              <a:rPr lang="en-US" altLang="zh-CN" i="1"/>
              <a:t>S</a:t>
            </a:r>
            <a:r>
              <a:rPr lang="zh-CN" altLang="en-US"/>
              <a:t>中关于运算的左和右零元，则</a:t>
            </a:r>
            <a:br>
              <a:rPr lang="zh-CN" altLang="en-US"/>
            </a:br>
            <a:r>
              <a:rPr lang="el-GR" altLang="zh-CN" i="1">
                <a:cs typeface="Times New Roman" panose="02020603050405020304" pitchFamily="18" charset="0"/>
              </a:rPr>
              <a:t>θ</a:t>
            </a:r>
            <a:r>
              <a:rPr lang="en-US" altLang="zh-CN" i="1" baseline="-25000"/>
              <a:t>l</a:t>
            </a:r>
            <a:r>
              <a:rPr lang="en-US" altLang="zh-CN" i="1"/>
              <a:t> </a:t>
            </a:r>
            <a:r>
              <a:rPr lang="en-US" altLang="zh-CN"/>
              <a:t>=</a:t>
            </a:r>
            <a:r>
              <a:rPr lang="el-GR" altLang="zh-CN" i="1">
                <a:cs typeface="Times New Roman" panose="02020603050405020304" pitchFamily="18" charset="0"/>
              </a:rPr>
              <a:t>θ</a:t>
            </a:r>
            <a:r>
              <a:rPr lang="en-US" altLang="zh-CN" i="1" baseline="-25000"/>
              <a:t>r </a:t>
            </a:r>
            <a:r>
              <a:rPr lang="en-US" altLang="zh-CN"/>
              <a:t>=</a:t>
            </a:r>
            <a:r>
              <a:rPr lang="el-GR" altLang="zh-CN" i="1">
                <a:cs typeface="Times New Roman" panose="02020603050405020304" pitchFamily="18" charset="0"/>
              </a:rPr>
              <a:t>θ</a:t>
            </a:r>
            <a:r>
              <a:rPr lang="en-US" altLang="zh-CN"/>
              <a:t>,</a:t>
            </a:r>
            <a:r>
              <a:rPr lang="zh-CN" altLang="en-US"/>
              <a:t>且</a:t>
            </a:r>
            <a:r>
              <a:rPr lang="el-GR" altLang="zh-CN" i="1">
                <a:cs typeface="Times New Roman" panose="02020603050405020304" pitchFamily="18" charset="0"/>
              </a:rPr>
              <a:t>θ</a:t>
            </a:r>
            <a:r>
              <a:rPr lang="zh-CN" altLang="en-US"/>
              <a:t>为</a:t>
            </a:r>
            <a:r>
              <a:rPr lang="en-US" altLang="zh-CN" i="1"/>
              <a:t>S</a:t>
            </a:r>
            <a:r>
              <a:rPr lang="zh-CN" altLang="en-US"/>
              <a:t>上关于</a:t>
            </a:r>
            <a:r>
              <a:rPr lang="zh-CN" altLang="fr-FR"/>
              <a:t>◦</a:t>
            </a:r>
            <a:r>
              <a:rPr lang="zh-CN" altLang="en-US"/>
              <a:t>运算的惟一的零元</a:t>
            </a:r>
            <a:r>
              <a:rPr lang="en-US" altLang="zh-CN"/>
              <a:t>.</a:t>
            </a:r>
          </a:p>
          <a:p>
            <a:pPr eaLnBrk="1" hangingPunct="1">
              <a:spcBef>
                <a:spcPct val="75000"/>
              </a:spcBef>
            </a:pPr>
            <a:r>
              <a:rPr lang="zh-CN" altLang="en-US"/>
              <a:t>证明略。</a:t>
            </a:r>
          </a:p>
        </p:txBody>
      </p:sp>
    </p:spTree>
  </p:cSld>
  <p:clrMapOvr>
    <a:masterClrMapping/>
  </p:clrMapOvr>
  <p:transition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5">
            <a:extLst>
              <a:ext uri="{FF2B5EF4-FFF2-40B4-BE49-F238E27FC236}">
                <a16:creationId xmlns:a16="http://schemas.microsoft.com/office/drawing/2014/main" id="{D3E68F37-A506-4EF3-8F1F-54B14A76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C0F68A7-F89F-498A-958D-3FCF6CDE1F5F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409BE6E0-D8AC-41F2-9185-C7906A521E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惟一性定理</a:t>
            </a:r>
          </a:p>
        </p:txBody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8280255F-241E-4C12-8480-30D8BEBF46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1270000"/>
            <a:ext cx="8181975" cy="4822825"/>
          </a:xfrm>
        </p:spPr>
        <p:txBody>
          <a:bodyPr/>
          <a:lstStyle/>
          <a:p>
            <a:pPr eaLnBrk="1" hangingPunct="1"/>
            <a:r>
              <a:rPr lang="zh-CN" altLang="en-US" dirty="0"/>
              <a:t>定理</a:t>
            </a:r>
            <a:r>
              <a:rPr lang="en-US" altLang="zh-CN" dirty="0"/>
              <a:t>9.3 </a:t>
            </a:r>
            <a:r>
              <a:rPr lang="zh-CN" altLang="en-US" dirty="0">
                <a:solidFill>
                  <a:srgbClr val="000000"/>
                </a:solidFill>
              </a:rPr>
              <a:t>设</a:t>
            </a:r>
            <a:r>
              <a:rPr lang="zh-CN" altLang="fr-FR" dirty="0"/>
              <a:t>◦</a:t>
            </a:r>
            <a:r>
              <a:rPr lang="zh-CN" altLang="en-US" dirty="0"/>
              <a:t>为</a:t>
            </a:r>
            <a:r>
              <a:rPr lang="en-US" altLang="zh-CN" i="1" dirty="0"/>
              <a:t>S</a:t>
            </a:r>
            <a:r>
              <a:rPr lang="zh-CN" altLang="en-US" dirty="0"/>
              <a:t>上的二元运算</a:t>
            </a:r>
            <a:r>
              <a:rPr lang="en-US" altLang="zh-CN" dirty="0"/>
              <a:t>, </a:t>
            </a:r>
            <a:r>
              <a:rPr lang="en-US" altLang="zh-CN" i="1" dirty="0">
                <a:solidFill>
                  <a:srgbClr val="000000"/>
                </a:solidFill>
                <a:sym typeface="Symbol" panose="05050102010706020507" pitchFamily="18" charset="2"/>
              </a:rPr>
              <a:t>e</a:t>
            </a:r>
            <a:r>
              <a:rPr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和</a:t>
            </a:r>
            <a:r>
              <a:rPr lang="zh-CN" altLang="en-US" i="1" dirty="0">
                <a:solidFill>
                  <a:srgbClr val="000000"/>
                </a:solidFill>
                <a:sym typeface="Symbol" panose="05050102010706020507" pitchFamily="18" charset="2"/>
              </a:rPr>
              <a:t></a:t>
            </a:r>
            <a:r>
              <a:rPr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分别为</a:t>
            </a:r>
            <a:r>
              <a:rPr lang="zh-CN" altLang="fr-FR" dirty="0"/>
              <a:t>◦运算的单位元和零元。如果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| </a:t>
            </a:r>
            <a:r>
              <a:rPr lang="en-US" altLang="zh-CN" i="1" dirty="0">
                <a:solidFill>
                  <a:srgbClr val="000000"/>
                </a:solidFill>
                <a:sym typeface="Symbol" panose="05050102010706020507" pitchFamily="18" charset="2"/>
              </a:rPr>
              <a:t>S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 | &gt; 1</a:t>
            </a:r>
            <a:r>
              <a:rPr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，则 </a:t>
            </a:r>
            <a:r>
              <a:rPr lang="en-US" altLang="zh-CN" i="1" dirty="0">
                <a:solidFill>
                  <a:srgbClr val="000000"/>
                </a:solidFill>
                <a:sym typeface="Symbol" panose="05050102010706020507" pitchFamily="18" charset="2"/>
              </a:rPr>
              <a:t>e 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 </a:t>
            </a:r>
            <a:r>
              <a:rPr lang="en-US" altLang="zh-CN" i="1" dirty="0">
                <a:solidFill>
                  <a:srgbClr val="000000"/>
                </a:solidFill>
                <a:sym typeface="Symbol" panose="05050102010706020507" pitchFamily="18" charset="2"/>
              </a:rPr>
              <a:t></a:t>
            </a:r>
            <a:r>
              <a:rPr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。</a:t>
            </a:r>
          </a:p>
          <a:p>
            <a:pPr eaLnBrk="1" hangingPunct="1"/>
            <a:r>
              <a:rPr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证明：</a:t>
            </a:r>
            <a:r>
              <a:rPr kumimoji="1" lang="zh-CN" altLang="en-US" dirty="0"/>
              <a:t>用反证法。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kumimoji="1" lang="zh-CN" altLang="en-US" dirty="0"/>
              <a:t>设 </a:t>
            </a:r>
            <a:r>
              <a:rPr kumimoji="1" lang="en-US" altLang="zh-CN" i="1" dirty="0">
                <a:sym typeface="Symbol" panose="05050102010706020507" pitchFamily="18" charset="2"/>
              </a:rPr>
              <a:t>e </a:t>
            </a:r>
            <a:r>
              <a:rPr kumimoji="1" lang="en-US" altLang="zh-CN" dirty="0">
                <a:sym typeface="Symbol" panose="05050102010706020507" pitchFamily="18" charset="2"/>
              </a:rPr>
              <a:t>= </a:t>
            </a:r>
            <a:r>
              <a:rPr kumimoji="1" lang="en-US" altLang="zh-CN" i="1" dirty="0">
                <a:sym typeface="Symbol" panose="05050102010706020507" pitchFamily="18" charset="2"/>
              </a:rPr>
              <a:t></a:t>
            </a:r>
            <a:r>
              <a:rPr kumimoji="1" lang="en-US" altLang="zh-CN" dirty="0">
                <a:sym typeface="Symbol" panose="05050102010706020507" pitchFamily="18" charset="2"/>
              </a:rPr>
              <a:t>, </a:t>
            </a:r>
            <a:r>
              <a:rPr kumimoji="1" lang="zh-CN" altLang="en-US" dirty="0">
                <a:sym typeface="Symbol" panose="05050102010706020507" pitchFamily="18" charset="2"/>
              </a:rPr>
              <a:t>则对于任意的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x</a:t>
            </a:r>
            <a:r>
              <a:rPr kumimoji="1" lang="en-US" altLang="zh-CN" dirty="0"/>
              <a:t> </a:t>
            </a:r>
            <a:r>
              <a:rPr kumimoji="1" lang="en-US" altLang="zh-CN" dirty="0">
                <a:sym typeface="Symbol" panose="05050102010706020507" pitchFamily="18" charset="2"/>
              </a:rPr>
              <a:t></a:t>
            </a:r>
            <a:r>
              <a:rPr kumimoji="1" lang="en-US" altLang="zh-CN" dirty="0"/>
              <a:t> </a:t>
            </a:r>
            <a:r>
              <a:rPr kumimoji="1" lang="en-US" altLang="zh-CN" i="1" dirty="0"/>
              <a:t>S</a:t>
            </a:r>
            <a:r>
              <a:rPr kumimoji="1" lang="en-US" altLang="zh-CN" dirty="0"/>
              <a:t> , </a:t>
            </a:r>
            <a:r>
              <a:rPr kumimoji="1" lang="zh-CN" altLang="en-US" dirty="0"/>
              <a:t>必有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kumimoji="1" lang="en-US" altLang="zh-CN" i="1" dirty="0"/>
              <a:t>x = e </a:t>
            </a:r>
            <a:r>
              <a:rPr kumimoji="1" lang="en-US" altLang="zh-CN" dirty="0">
                <a:sym typeface="Symbol" panose="05050102010706020507" pitchFamily="18" charset="2"/>
              </a:rPr>
              <a:t></a:t>
            </a:r>
            <a:r>
              <a:rPr kumimoji="1" lang="en-US" altLang="zh-CN" i="1" dirty="0">
                <a:sym typeface="Symbol" panose="05050102010706020507" pitchFamily="18" charset="2"/>
              </a:rPr>
              <a:t> x =  </a:t>
            </a:r>
            <a:r>
              <a:rPr kumimoji="1" lang="en-US" altLang="zh-CN" dirty="0">
                <a:sym typeface="Symbol" panose="05050102010706020507" pitchFamily="18" charset="2"/>
              </a:rPr>
              <a:t></a:t>
            </a:r>
            <a:r>
              <a:rPr kumimoji="1" lang="en-US" altLang="zh-CN" i="1" dirty="0">
                <a:sym typeface="Symbol" panose="05050102010706020507" pitchFamily="18" charset="2"/>
              </a:rPr>
              <a:t> x =  = 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kumimoji="1" lang="zh-CN" altLang="en-US" dirty="0">
                <a:sym typeface="Symbol" panose="05050102010706020507" pitchFamily="18" charset="2"/>
              </a:rPr>
              <a:t>于是</a:t>
            </a:r>
            <a:r>
              <a:rPr kumimoji="1" lang="zh-CN" altLang="en-US" i="1" dirty="0">
                <a:sym typeface="Symbol" panose="05050102010706020507" pitchFamily="18" charset="2"/>
              </a:rPr>
              <a:t> </a:t>
            </a:r>
            <a:r>
              <a:rPr kumimoji="1" lang="en-US" altLang="zh-CN" i="1" dirty="0">
                <a:sym typeface="Symbol" panose="05050102010706020507" pitchFamily="18" charset="2"/>
              </a:rPr>
              <a:t>S </a:t>
            </a:r>
            <a:r>
              <a:rPr kumimoji="1" lang="zh-CN" altLang="en-US" dirty="0">
                <a:sym typeface="Symbol" panose="05050102010706020507" pitchFamily="18" charset="2"/>
              </a:rPr>
              <a:t>中只有一个元素，与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| </a:t>
            </a:r>
            <a:r>
              <a:rPr lang="en-US" altLang="zh-CN" i="1" dirty="0">
                <a:solidFill>
                  <a:srgbClr val="000000"/>
                </a:solidFill>
                <a:sym typeface="Symbol" panose="05050102010706020507" pitchFamily="18" charset="2"/>
              </a:rPr>
              <a:t>S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 | &gt; 1</a:t>
            </a:r>
            <a:r>
              <a:rPr kumimoji="1" lang="zh-CN" altLang="en-US" dirty="0">
                <a:sym typeface="Symbol" panose="05050102010706020507" pitchFamily="18" charset="2"/>
              </a:rPr>
              <a:t>矛盾。</a:t>
            </a:r>
            <a:endParaRPr kumimoji="1" lang="en-US" altLang="zh-CN" dirty="0"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kumimoji="1" lang="zh-CN" altLang="en-US" dirty="0"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dirty="0">
                <a:solidFill>
                  <a:schemeClr val="accent2"/>
                </a:solidFill>
              </a:rPr>
              <a:t>注意：当 </a:t>
            </a:r>
            <a:r>
              <a:rPr lang="en-US" altLang="zh-CN" dirty="0">
                <a:solidFill>
                  <a:schemeClr val="accent2"/>
                </a:solidFill>
              </a:rPr>
              <a:t>|</a:t>
            </a:r>
            <a:r>
              <a:rPr lang="en-US" altLang="zh-CN" i="1" dirty="0">
                <a:solidFill>
                  <a:schemeClr val="accent2"/>
                </a:solidFill>
              </a:rPr>
              <a:t>S</a:t>
            </a:r>
            <a:r>
              <a:rPr lang="en-US" altLang="zh-CN" dirty="0">
                <a:solidFill>
                  <a:schemeClr val="accent2"/>
                </a:solidFill>
              </a:rPr>
              <a:t>|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</a:t>
            </a:r>
            <a:r>
              <a:rPr lang="en-US" altLang="zh-CN" dirty="0">
                <a:solidFill>
                  <a:schemeClr val="accent2"/>
                </a:solidFill>
              </a:rPr>
              <a:t> 2</a:t>
            </a:r>
            <a:r>
              <a:rPr lang="zh-CN" altLang="en-US" dirty="0">
                <a:solidFill>
                  <a:schemeClr val="accent2"/>
                </a:solidFill>
              </a:rPr>
              <a:t>，单位元与零元是不同的；当 </a:t>
            </a:r>
            <a:r>
              <a:rPr lang="en-US" altLang="zh-CN" dirty="0">
                <a:solidFill>
                  <a:schemeClr val="accent2"/>
                </a:solidFill>
              </a:rPr>
              <a:t>|</a:t>
            </a:r>
            <a:r>
              <a:rPr lang="en-US" altLang="zh-CN" i="1" dirty="0">
                <a:solidFill>
                  <a:schemeClr val="accent2"/>
                </a:solidFill>
              </a:rPr>
              <a:t>S</a:t>
            </a:r>
            <a:r>
              <a:rPr lang="en-US" altLang="zh-CN" dirty="0">
                <a:solidFill>
                  <a:schemeClr val="accent2"/>
                </a:solidFill>
              </a:rPr>
              <a:t>| = 1</a:t>
            </a:r>
            <a:r>
              <a:rPr lang="zh-CN" altLang="en-US" dirty="0">
                <a:solidFill>
                  <a:schemeClr val="accent2"/>
                </a:solidFill>
              </a:rPr>
              <a:t>时，这个元素既是单位元也是零元</a:t>
            </a:r>
            <a:r>
              <a:rPr lang="en-US" altLang="zh-CN" dirty="0">
                <a:solidFill>
                  <a:schemeClr val="accent2"/>
                </a:solidFill>
              </a:rPr>
              <a:t>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>
            <a:extLst>
              <a:ext uri="{FF2B5EF4-FFF2-40B4-BE49-F238E27FC236}">
                <a16:creationId xmlns:a16="http://schemas.microsoft.com/office/drawing/2014/main" id="{F856FD80-67F2-414A-8BEE-133455199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8B0B352-0785-40B6-B221-52E75C7BE3FC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E7B6EB95-8ACC-4CB2-8907-A023D1172B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惟一性定理</a:t>
            </a:r>
          </a:p>
        </p:txBody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3A88EC13-049C-47F6-8E22-8915ACBBB6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A50021"/>
                </a:solidFill>
              </a:rPr>
              <a:t>定理</a:t>
            </a:r>
            <a:r>
              <a:rPr lang="en-US" altLang="zh-CN" dirty="0">
                <a:solidFill>
                  <a:srgbClr val="A50021"/>
                </a:solidFill>
              </a:rPr>
              <a:t>9.4</a:t>
            </a:r>
            <a:r>
              <a:rPr lang="en-US" altLang="zh-CN" dirty="0"/>
              <a:t>  </a:t>
            </a:r>
            <a:r>
              <a:rPr lang="zh-CN" altLang="en-US" dirty="0"/>
              <a:t>设</a:t>
            </a:r>
            <a:r>
              <a:rPr lang="zh-CN" altLang="fr-FR" dirty="0"/>
              <a:t>◦</a:t>
            </a:r>
            <a:r>
              <a:rPr lang="zh-CN" altLang="en-US" dirty="0"/>
              <a:t>为</a:t>
            </a:r>
            <a:r>
              <a:rPr lang="en-US" altLang="zh-CN" i="1" dirty="0"/>
              <a:t>S</a:t>
            </a:r>
            <a:r>
              <a:rPr lang="zh-CN" altLang="en-US" dirty="0"/>
              <a:t>上可结合的二元运算</a:t>
            </a:r>
            <a:r>
              <a:rPr lang="en-US" altLang="zh-CN" dirty="0"/>
              <a:t>, </a:t>
            </a:r>
            <a:r>
              <a:rPr lang="en-US" altLang="zh-CN" i="1" dirty="0"/>
              <a:t>e</a:t>
            </a:r>
            <a:r>
              <a:rPr lang="zh-CN" altLang="en-US" dirty="0"/>
              <a:t>为该运算的单位元</a:t>
            </a:r>
            <a:r>
              <a:rPr lang="en-US" altLang="zh-CN" dirty="0"/>
              <a:t>,  </a:t>
            </a:r>
            <a:r>
              <a:rPr lang="zh-CN" altLang="en-US" dirty="0"/>
              <a:t>对于</a:t>
            </a:r>
            <a:r>
              <a:rPr lang="en-US" altLang="zh-CN" i="1" dirty="0" err="1"/>
              <a:t>x</a:t>
            </a:r>
            <a:r>
              <a:rPr lang="en-US" altLang="zh-CN" dirty="0" err="1"/>
              <a:t>∈</a:t>
            </a:r>
            <a:r>
              <a:rPr lang="en-US" altLang="zh-CN" i="1" dirty="0" err="1"/>
              <a:t>S</a:t>
            </a:r>
            <a:r>
              <a:rPr lang="en-US" altLang="zh-CN" i="1" dirty="0"/>
              <a:t> </a:t>
            </a:r>
            <a:r>
              <a:rPr lang="zh-CN" altLang="en-US" dirty="0"/>
              <a:t>如果存在左逆元 </a:t>
            </a:r>
            <a:r>
              <a:rPr lang="en-US" altLang="zh-CN" i="1" dirty="0" err="1"/>
              <a:t>y</a:t>
            </a:r>
            <a:r>
              <a:rPr lang="en-US" altLang="zh-CN" i="1" baseline="-25000" dirty="0" err="1"/>
              <a:t>l</a:t>
            </a:r>
            <a:r>
              <a:rPr lang="en-US" altLang="zh-CN" i="1" dirty="0"/>
              <a:t> </a:t>
            </a:r>
            <a:r>
              <a:rPr lang="zh-CN" altLang="en-US" dirty="0"/>
              <a:t>和右逆元 </a:t>
            </a:r>
            <a:r>
              <a:rPr lang="en-US" altLang="zh-CN" i="1" dirty="0" err="1"/>
              <a:t>y</a:t>
            </a:r>
            <a:r>
              <a:rPr lang="en-US" altLang="zh-CN" i="1" baseline="-25000" dirty="0" err="1"/>
              <a:t>r</a:t>
            </a:r>
            <a:r>
              <a:rPr lang="en-US" altLang="zh-CN" dirty="0"/>
              <a:t>, </a:t>
            </a:r>
            <a:r>
              <a:rPr lang="zh-CN" altLang="en-US" dirty="0"/>
              <a:t>则有 </a:t>
            </a:r>
            <a:r>
              <a:rPr lang="en-US" altLang="zh-CN" i="1" dirty="0" err="1"/>
              <a:t>y</a:t>
            </a:r>
            <a:r>
              <a:rPr lang="en-US" altLang="zh-CN" i="1" baseline="-25000" dirty="0" err="1"/>
              <a:t>l</a:t>
            </a:r>
            <a:r>
              <a:rPr lang="en-US" altLang="zh-CN" dirty="0"/>
              <a:t> = </a:t>
            </a:r>
            <a:r>
              <a:rPr lang="en-US" altLang="zh-CN" i="1" dirty="0" err="1"/>
              <a:t>y</a:t>
            </a:r>
            <a:r>
              <a:rPr lang="en-US" altLang="zh-CN" i="1" baseline="-25000" dirty="0" err="1"/>
              <a:t>r</a:t>
            </a:r>
            <a:r>
              <a:rPr lang="en-US" altLang="zh-CN" dirty="0"/>
              <a:t>= </a:t>
            </a:r>
            <a:r>
              <a:rPr lang="en-US" altLang="zh-CN" i="1" dirty="0"/>
              <a:t>y</a:t>
            </a:r>
            <a:r>
              <a:rPr lang="en-US" altLang="zh-CN" dirty="0"/>
              <a:t>, </a:t>
            </a:r>
            <a:r>
              <a:rPr lang="zh-CN" altLang="en-US" dirty="0"/>
              <a:t>且 </a:t>
            </a:r>
            <a:r>
              <a:rPr lang="en-US" altLang="zh-CN" i="1" dirty="0"/>
              <a:t>y</a:t>
            </a:r>
            <a:r>
              <a:rPr lang="zh-CN" altLang="en-US" dirty="0"/>
              <a:t>是 </a:t>
            </a:r>
            <a:r>
              <a:rPr lang="en-US" altLang="zh-CN" i="1" dirty="0"/>
              <a:t>x </a:t>
            </a:r>
            <a:r>
              <a:rPr lang="zh-CN" altLang="en-US" dirty="0"/>
              <a:t>的惟一的逆元，记作 </a:t>
            </a:r>
            <a:r>
              <a:rPr lang="en-US" altLang="zh-CN" i="1" dirty="0"/>
              <a:t>x</a:t>
            </a:r>
            <a:r>
              <a:rPr lang="en-US" altLang="zh-CN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证：由 </a:t>
            </a:r>
            <a:r>
              <a:rPr lang="en-US" altLang="zh-CN" i="1" dirty="0" err="1"/>
              <a:t>y</a:t>
            </a:r>
            <a:r>
              <a:rPr lang="en-US" altLang="zh-CN" i="1" baseline="-25000" dirty="0" err="1"/>
              <a:t>l</a:t>
            </a:r>
            <a:r>
              <a:rPr lang="zh-CN" altLang="fr-FR" dirty="0"/>
              <a:t>◦</a:t>
            </a:r>
            <a:r>
              <a:rPr lang="en-US" altLang="zh-CN" i="1" dirty="0"/>
              <a:t>x</a:t>
            </a:r>
            <a:r>
              <a:rPr lang="en-US" altLang="zh-CN" dirty="0"/>
              <a:t> = </a:t>
            </a:r>
            <a:r>
              <a:rPr lang="en-US" altLang="zh-CN" i="1" dirty="0"/>
              <a:t>e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i="1" dirty="0"/>
              <a:t>x</a:t>
            </a:r>
            <a:r>
              <a:rPr lang="zh-CN" altLang="fr-FR" dirty="0"/>
              <a:t>◦</a:t>
            </a:r>
            <a:r>
              <a:rPr lang="en-US" altLang="zh-CN" i="1" dirty="0" err="1"/>
              <a:t>y</a:t>
            </a:r>
            <a:r>
              <a:rPr lang="en-US" altLang="zh-CN" i="1" baseline="-25000" dirty="0" err="1"/>
              <a:t>r</a:t>
            </a:r>
            <a:r>
              <a:rPr lang="en-US" altLang="zh-CN" baseline="-25000" dirty="0"/>
              <a:t> </a:t>
            </a:r>
            <a:r>
              <a:rPr lang="en-US" altLang="zh-CN" dirty="0"/>
              <a:t>= </a:t>
            </a:r>
            <a:r>
              <a:rPr lang="en-US" altLang="zh-CN" i="1" dirty="0"/>
              <a:t>e</a:t>
            </a:r>
            <a:r>
              <a:rPr lang="en-US" altLang="zh-CN" dirty="0"/>
              <a:t>  </a:t>
            </a:r>
            <a:r>
              <a:rPr lang="zh-CN" altLang="en-US" dirty="0"/>
              <a:t>得</a:t>
            </a:r>
            <a:endParaRPr lang="zh-CN" altLang="en-US" i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i="1" dirty="0"/>
              <a:t>              </a:t>
            </a:r>
            <a:r>
              <a:rPr lang="en-US" altLang="zh-CN" i="1" dirty="0" err="1">
                <a:solidFill>
                  <a:srgbClr val="FF0000"/>
                </a:solidFill>
              </a:rPr>
              <a:t>y</a:t>
            </a:r>
            <a:r>
              <a:rPr lang="en-US" altLang="zh-CN" i="1" baseline="-25000" dirty="0" err="1">
                <a:solidFill>
                  <a:srgbClr val="FF0000"/>
                </a:solidFill>
              </a:rPr>
              <a:t>l</a:t>
            </a:r>
            <a:r>
              <a:rPr lang="en-US" altLang="zh-CN" baseline="-25000" dirty="0"/>
              <a:t> </a:t>
            </a:r>
            <a:r>
              <a:rPr lang="en-US" altLang="zh-CN" dirty="0"/>
              <a:t>= </a:t>
            </a:r>
            <a:r>
              <a:rPr lang="en-US" altLang="zh-CN" i="1" dirty="0"/>
              <a:t>                                                         </a:t>
            </a:r>
            <a:r>
              <a:rPr lang="en-US" altLang="zh-CN" i="1" dirty="0" err="1">
                <a:solidFill>
                  <a:srgbClr val="FF0000"/>
                </a:solidFill>
              </a:rPr>
              <a:t>y</a:t>
            </a:r>
            <a:r>
              <a:rPr lang="en-US" altLang="zh-CN" i="1" baseline="-25000" dirty="0" err="1">
                <a:solidFill>
                  <a:srgbClr val="FF0000"/>
                </a:solidFill>
              </a:rPr>
              <a:t>r</a:t>
            </a:r>
            <a:endParaRPr lang="en-US" altLang="zh-CN" baseline="-25000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令</a:t>
            </a:r>
            <a:r>
              <a:rPr lang="en-US" altLang="zh-CN" i="1" dirty="0" err="1"/>
              <a:t>y</a:t>
            </a:r>
            <a:r>
              <a:rPr lang="en-US" altLang="zh-CN" i="1" baseline="-25000" dirty="0" err="1"/>
              <a:t>l</a:t>
            </a:r>
            <a:r>
              <a:rPr lang="en-US" altLang="zh-CN" dirty="0"/>
              <a:t> = </a:t>
            </a:r>
            <a:r>
              <a:rPr lang="en-US" altLang="zh-CN" i="1" dirty="0" err="1"/>
              <a:t>y</a:t>
            </a:r>
            <a:r>
              <a:rPr lang="en-US" altLang="zh-CN" i="1" baseline="-25000" dirty="0" err="1"/>
              <a:t>r</a:t>
            </a:r>
            <a:r>
              <a:rPr lang="en-US" altLang="zh-CN" dirty="0"/>
              <a:t> = </a:t>
            </a:r>
            <a:r>
              <a:rPr lang="en-US" altLang="zh-CN" i="1" dirty="0"/>
              <a:t>y</a:t>
            </a:r>
            <a:r>
              <a:rPr lang="en-US" altLang="zh-CN" dirty="0"/>
              <a:t>, </a:t>
            </a:r>
            <a:r>
              <a:rPr lang="zh-CN" altLang="en-US" dirty="0"/>
              <a:t>则 </a:t>
            </a:r>
            <a:r>
              <a:rPr lang="en-US" altLang="zh-CN" i="1" dirty="0"/>
              <a:t>y </a:t>
            </a:r>
            <a:r>
              <a:rPr lang="zh-CN" altLang="en-US" dirty="0"/>
              <a:t>是 </a:t>
            </a:r>
            <a:r>
              <a:rPr lang="en-US" altLang="zh-CN" i="1" dirty="0"/>
              <a:t>x </a:t>
            </a:r>
            <a:r>
              <a:rPr lang="zh-CN" altLang="en-US" dirty="0"/>
              <a:t>的逆元</a:t>
            </a:r>
            <a:r>
              <a:rPr lang="en-US" altLang="zh-CN" dirty="0"/>
              <a:t>.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66FF"/>
                </a:solidFill>
              </a:rPr>
              <a:t>假若 </a:t>
            </a:r>
            <a:r>
              <a:rPr lang="en-US" altLang="zh-CN" i="1" dirty="0">
                <a:solidFill>
                  <a:srgbClr val="0066FF"/>
                </a:solidFill>
              </a:rPr>
              <a:t>y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</a:t>
            </a:r>
            <a:r>
              <a:rPr lang="en-US" altLang="zh-CN" i="1" dirty="0">
                <a:solidFill>
                  <a:srgbClr val="0066FF"/>
                </a:solidFill>
              </a:rPr>
              <a:t>S </a:t>
            </a:r>
            <a:r>
              <a:rPr lang="zh-CN" altLang="en-US" dirty="0">
                <a:solidFill>
                  <a:srgbClr val="0066FF"/>
                </a:solidFill>
              </a:rPr>
              <a:t>也是 </a:t>
            </a:r>
            <a:r>
              <a:rPr lang="en-US" altLang="zh-CN" i="1" dirty="0">
                <a:solidFill>
                  <a:srgbClr val="0066FF"/>
                </a:solidFill>
              </a:rPr>
              <a:t>x </a:t>
            </a:r>
            <a:r>
              <a:rPr lang="zh-CN" altLang="en-US" dirty="0">
                <a:solidFill>
                  <a:srgbClr val="0066FF"/>
                </a:solidFill>
              </a:rPr>
              <a:t>的逆元</a:t>
            </a:r>
            <a:r>
              <a:rPr lang="en-US" altLang="zh-CN" dirty="0">
                <a:solidFill>
                  <a:srgbClr val="0066FF"/>
                </a:solidFill>
              </a:rPr>
              <a:t>,  </a:t>
            </a:r>
            <a:r>
              <a:rPr lang="zh-CN" altLang="en-US" dirty="0">
                <a:solidFill>
                  <a:srgbClr val="0066FF"/>
                </a:solidFill>
              </a:rPr>
              <a:t>则</a:t>
            </a:r>
            <a:endParaRPr lang="zh-CN" altLang="en-US" i="1" dirty="0">
              <a:solidFill>
                <a:srgbClr val="0066FF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i="1" dirty="0">
                <a:solidFill>
                  <a:srgbClr val="FF0000"/>
                </a:solidFill>
              </a:rPr>
              <a:t>              </a:t>
            </a:r>
            <a:r>
              <a:rPr lang="en-US" altLang="zh-CN" i="1" dirty="0">
                <a:solidFill>
                  <a:srgbClr val="FF0000"/>
                </a:solidFill>
              </a:rPr>
              <a:t>y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</a:t>
            </a:r>
            <a:r>
              <a:rPr lang="en-US" altLang="zh-CN" dirty="0">
                <a:solidFill>
                  <a:srgbClr val="0066FF"/>
                </a:solidFill>
              </a:rPr>
              <a:t>= </a:t>
            </a:r>
            <a:r>
              <a:rPr lang="en-US" altLang="zh-CN" i="1" dirty="0">
                <a:solidFill>
                  <a:srgbClr val="0066FF"/>
                </a:solidFill>
              </a:rPr>
              <a:t>                                                       </a:t>
            </a:r>
            <a:r>
              <a:rPr lang="en-US" altLang="zh-CN" i="1" dirty="0">
                <a:solidFill>
                  <a:srgbClr val="FF0000"/>
                </a:solidFill>
              </a:rPr>
              <a:t>y</a:t>
            </a:r>
            <a:endParaRPr lang="en-US" altLang="zh-CN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66FF"/>
                </a:solidFill>
              </a:rPr>
              <a:t>所以 </a:t>
            </a:r>
            <a:r>
              <a:rPr lang="en-US" altLang="zh-CN" i="1" dirty="0">
                <a:solidFill>
                  <a:srgbClr val="0066FF"/>
                </a:solidFill>
              </a:rPr>
              <a:t>y </a:t>
            </a:r>
            <a:r>
              <a:rPr lang="zh-CN" altLang="en-US" dirty="0">
                <a:solidFill>
                  <a:srgbClr val="0066FF"/>
                </a:solidFill>
              </a:rPr>
              <a:t>是 </a:t>
            </a:r>
            <a:r>
              <a:rPr lang="en-US" altLang="zh-CN" i="1" dirty="0">
                <a:solidFill>
                  <a:srgbClr val="0066FF"/>
                </a:solidFill>
              </a:rPr>
              <a:t>x </a:t>
            </a:r>
            <a:r>
              <a:rPr lang="zh-CN" altLang="en-US" dirty="0">
                <a:solidFill>
                  <a:srgbClr val="0066FF"/>
                </a:solidFill>
              </a:rPr>
              <a:t>惟一的逆元</a:t>
            </a:r>
            <a:r>
              <a:rPr lang="en-US" altLang="zh-CN" dirty="0">
                <a:solidFill>
                  <a:srgbClr val="0066FF"/>
                </a:solidFill>
              </a:rPr>
              <a:t>.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ACDC94-B940-F4A1-5717-4F1EB22F6AAC}"/>
              </a:ext>
            </a:extLst>
          </p:cNvPr>
          <p:cNvSpPr txBox="1"/>
          <p:nvPr/>
        </p:nvSpPr>
        <p:spPr>
          <a:xfrm>
            <a:off x="2555776" y="3429000"/>
            <a:ext cx="536408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000" b="1" i="1" dirty="0" err="1">
                <a:latin typeface="+mn-lt"/>
              </a:rPr>
              <a:t>y</a:t>
            </a:r>
            <a:r>
              <a:rPr lang="en-US" altLang="zh-CN" sz="3000" b="1" i="1" baseline="-25000" dirty="0" err="1">
                <a:latin typeface="+mn-lt"/>
              </a:rPr>
              <a:t>l</a:t>
            </a:r>
            <a:r>
              <a:rPr lang="zh-CN" altLang="fr-FR" sz="3000" b="1" dirty="0">
                <a:latin typeface="+mn-lt"/>
              </a:rPr>
              <a:t>◦</a:t>
            </a:r>
            <a:r>
              <a:rPr lang="en-US" altLang="zh-CN" sz="3000" b="1" i="1" dirty="0">
                <a:latin typeface="+mn-lt"/>
              </a:rPr>
              <a:t>e</a:t>
            </a:r>
            <a:r>
              <a:rPr lang="en-US" altLang="zh-CN" sz="3000" b="1" dirty="0">
                <a:latin typeface="+mn-lt"/>
              </a:rPr>
              <a:t> = </a:t>
            </a:r>
            <a:r>
              <a:rPr lang="en-US" altLang="zh-CN" sz="3000" b="1" i="1" dirty="0" err="1">
                <a:latin typeface="+mn-lt"/>
              </a:rPr>
              <a:t>y</a:t>
            </a:r>
            <a:r>
              <a:rPr lang="en-US" altLang="zh-CN" sz="3000" b="1" i="1" baseline="-25000" dirty="0" err="1">
                <a:latin typeface="+mn-lt"/>
              </a:rPr>
              <a:t>l</a:t>
            </a:r>
            <a:r>
              <a:rPr lang="zh-CN" altLang="fr-FR" sz="3000" b="1" dirty="0">
                <a:latin typeface="+mn-lt"/>
              </a:rPr>
              <a:t>◦</a:t>
            </a:r>
            <a:r>
              <a:rPr lang="en-US" altLang="zh-CN" sz="3000" b="1" dirty="0">
                <a:latin typeface="+mn-lt"/>
              </a:rPr>
              <a:t>(</a:t>
            </a:r>
            <a:r>
              <a:rPr lang="en-US" altLang="zh-CN" sz="3000" b="1" i="1" dirty="0">
                <a:latin typeface="+mn-lt"/>
              </a:rPr>
              <a:t>x</a:t>
            </a:r>
            <a:r>
              <a:rPr lang="zh-CN" altLang="fr-FR" sz="3000" b="1" dirty="0">
                <a:latin typeface="+mn-lt"/>
              </a:rPr>
              <a:t>◦</a:t>
            </a:r>
            <a:r>
              <a:rPr lang="en-US" altLang="zh-CN" sz="3000" b="1" i="1" dirty="0" err="1">
                <a:latin typeface="+mn-lt"/>
              </a:rPr>
              <a:t>y</a:t>
            </a:r>
            <a:r>
              <a:rPr lang="en-US" altLang="zh-CN" sz="3000" b="1" i="1" baseline="-25000" dirty="0" err="1">
                <a:latin typeface="+mn-lt"/>
              </a:rPr>
              <a:t>r</a:t>
            </a:r>
            <a:r>
              <a:rPr lang="en-US" altLang="zh-CN" sz="3000" b="1" dirty="0">
                <a:latin typeface="+mn-lt"/>
              </a:rPr>
              <a:t>) = (</a:t>
            </a:r>
            <a:r>
              <a:rPr lang="en-US" altLang="zh-CN" sz="3000" b="1" i="1" dirty="0" err="1">
                <a:latin typeface="+mn-lt"/>
              </a:rPr>
              <a:t>y</a:t>
            </a:r>
            <a:r>
              <a:rPr lang="en-US" altLang="zh-CN" sz="3000" b="1" i="1" baseline="-25000" dirty="0" err="1">
                <a:latin typeface="+mn-lt"/>
              </a:rPr>
              <a:t>l</a:t>
            </a:r>
            <a:r>
              <a:rPr lang="zh-CN" altLang="fr-FR" sz="3000" b="1" dirty="0">
                <a:latin typeface="+mn-lt"/>
              </a:rPr>
              <a:t>◦</a:t>
            </a:r>
            <a:r>
              <a:rPr lang="en-US" altLang="zh-CN" sz="3000" b="1" i="1" dirty="0">
                <a:latin typeface="+mn-lt"/>
              </a:rPr>
              <a:t>x</a:t>
            </a:r>
            <a:r>
              <a:rPr lang="en-US" altLang="zh-CN" sz="3000" b="1" dirty="0">
                <a:latin typeface="+mn-lt"/>
              </a:rPr>
              <a:t>)</a:t>
            </a:r>
            <a:r>
              <a:rPr lang="zh-CN" altLang="fr-FR" sz="3000" b="1" dirty="0">
                <a:latin typeface="+mn-lt"/>
              </a:rPr>
              <a:t>◦</a:t>
            </a:r>
            <a:r>
              <a:rPr lang="en-US" altLang="zh-CN" sz="3000" b="1" i="1" dirty="0" err="1">
                <a:latin typeface="+mn-lt"/>
              </a:rPr>
              <a:t>y</a:t>
            </a:r>
            <a:r>
              <a:rPr lang="en-US" altLang="zh-CN" sz="3000" b="1" i="1" baseline="-25000" dirty="0" err="1">
                <a:latin typeface="+mn-lt"/>
              </a:rPr>
              <a:t>r</a:t>
            </a:r>
            <a:r>
              <a:rPr lang="en-US" altLang="zh-CN" sz="3000" b="1" dirty="0">
                <a:latin typeface="+mn-lt"/>
              </a:rPr>
              <a:t> = </a:t>
            </a:r>
            <a:r>
              <a:rPr lang="en-US" altLang="zh-CN" sz="3000" b="1" i="1" dirty="0">
                <a:latin typeface="+mn-lt"/>
              </a:rPr>
              <a:t>e</a:t>
            </a:r>
            <a:r>
              <a:rPr lang="zh-CN" altLang="fr-FR" sz="3000" b="1" dirty="0">
                <a:latin typeface="+mn-lt"/>
              </a:rPr>
              <a:t>◦</a:t>
            </a:r>
            <a:r>
              <a:rPr lang="en-US" altLang="zh-CN" sz="3000" b="1" i="1" dirty="0" err="1">
                <a:latin typeface="+mn-lt"/>
              </a:rPr>
              <a:t>y</a:t>
            </a:r>
            <a:r>
              <a:rPr lang="en-US" altLang="zh-CN" sz="3000" b="1" i="1" baseline="-25000" dirty="0" err="1">
                <a:latin typeface="+mn-lt"/>
              </a:rPr>
              <a:t>r</a:t>
            </a:r>
            <a:r>
              <a:rPr lang="en-US" altLang="zh-CN" sz="3000" b="1" dirty="0">
                <a:latin typeface="+mn-lt"/>
              </a:rPr>
              <a:t> = </a:t>
            </a:r>
            <a:endParaRPr lang="zh-CN" altLang="en-US" sz="3000" b="1" dirty="0">
              <a:latin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5A6DECE-20E2-DF68-959F-8FBF2376FFDD}"/>
              </a:ext>
            </a:extLst>
          </p:cNvPr>
          <p:cNvSpPr txBox="1"/>
          <p:nvPr/>
        </p:nvSpPr>
        <p:spPr>
          <a:xfrm>
            <a:off x="2631776" y="4963234"/>
            <a:ext cx="518058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000" b="1" i="1" dirty="0">
                <a:solidFill>
                  <a:srgbClr val="0066FF"/>
                </a:solidFill>
                <a:latin typeface="+mn-lt"/>
              </a:rPr>
              <a:t>y</a:t>
            </a:r>
            <a:r>
              <a:rPr lang="en-US" altLang="zh-CN" sz="3000" b="1" dirty="0">
                <a:solidFill>
                  <a:srgbClr val="0066FF"/>
                </a:solidFill>
                <a:latin typeface="+mn-lt"/>
                <a:sym typeface="Symbol" panose="05050102010706020507" pitchFamily="18" charset="2"/>
              </a:rPr>
              <a:t></a:t>
            </a:r>
            <a:r>
              <a:rPr lang="zh-CN" altLang="fr-FR" sz="3000" b="1" dirty="0">
                <a:solidFill>
                  <a:srgbClr val="0066FF"/>
                </a:solidFill>
                <a:latin typeface="+mn-lt"/>
              </a:rPr>
              <a:t>◦</a:t>
            </a:r>
            <a:r>
              <a:rPr lang="en-US" altLang="zh-CN" sz="3000" b="1" i="1" dirty="0">
                <a:solidFill>
                  <a:srgbClr val="0066FF"/>
                </a:solidFill>
                <a:latin typeface="+mn-lt"/>
              </a:rPr>
              <a:t>e</a:t>
            </a:r>
            <a:r>
              <a:rPr lang="en-US" altLang="zh-CN" sz="3000" b="1" dirty="0">
                <a:solidFill>
                  <a:srgbClr val="0066FF"/>
                </a:solidFill>
                <a:latin typeface="+mn-lt"/>
              </a:rPr>
              <a:t> = </a:t>
            </a:r>
            <a:r>
              <a:rPr lang="en-US" altLang="zh-CN" sz="3000" b="1" i="1" dirty="0">
                <a:solidFill>
                  <a:srgbClr val="0066FF"/>
                </a:solidFill>
                <a:latin typeface="+mn-lt"/>
              </a:rPr>
              <a:t>y</a:t>
            </a:r>
            <a:r>
              <a:rPr lang="en-US" altLang="zh-CN" sz="3000" b="1" dirty="0">
                <a:solidFill>
                  <a:srgbClr val="0066FF"/>
                </a:solidFill>
                <a:latin typeface="+mn-lt"/>
                <a:sym typeface="Symbol" panose="05050102010706020507" pitchFamily="18" charset="2"/>
              </a:rPr>
              <a:t></a:t>
            </a:r>
            <a:r>
              <a:rPr lang="zh-CN" altLang="fr-FR" sz="3000" b="1" dirty="0">
                <a:solidFill>
                  <a:srgbClr val="0066FF"/>
                </a:solidFill>
                <a:latin typeface="+mn-lt"/>
              </a:rPr>
              <a:t>◦</a:t>
            </a:r>
            <a:r>
              <a:rPr lang="en-US" altLang="zh-CN" sz="3000" b="1" dirty="0">
                <a:solidFill>
                  <a:srgbClr val="0066FF"/>
                </a:solidFill>
                <a:latin typeface="+mn-lt"/>
              </a:rPr>
              <a:t>(</a:t>
            </a:r>
            <a:r>
              <a:rPr lang="en-US" altLang="zh-CN" sz="3000" b="1" i="1" dirty="0">
                <a:solidFill>
                  <a:srgbClr val="0066FF"/>
                </a:solidFill>
                <a:latin typeface="+mn-lt"/>
              </a:rPr>
              <a:t>x</a:t>
            </a:r>
            <a:r>
              <a:rPr lang="zh-CN" altLang="fr-FR" sz="3000" b="1" dirty="0">
                <a:solidFill>
                  <a:srgbClr val="0066FF"/>
                </a:solidFill>
                <a:latin typeface="+mn-lt"/>
              </a:rPr>
              <a:t>◦</a:t>
            </a:r>
            <a:r>
              <a:rPr lang="en-US" altLang="zh-CN" sz="3000" b="1" i="1" dirty="0">
                <a:solidFill>
                  <a:srgbClr val="0066FF"/>
                </a:solidFill>
                <a:latin typeface="+mn-lt"/>
              </a:rPr>
              <a:t>y</a:t>
            </a:r>
            <a:r>
              <a:rPr lang="en-US" altLang="zh-CN" sz="3000" b="1" dirty="0">
                <a:solidFill>
                  <a:srgbClr val="0066FF"/>
                </a:solidFill>
                <a:latin typeface="+mn-lt"/>
              </a:rPr>
              <a:t>) = (</a:t>
            </a:r>
            <a:r>
              <a:rPr lang="en-US" altLang="zh-CN" sz="3000" b="1" i="1" dirty="0">
                <a:solidFill>
                  <a:srgbClr val="0066FF"/>
                </a:solidFill>
                <a:latin typeface="+mn-lt"/>
              </a:rPr>
              <a:t>y</a:t>
            </a:r>
            <a:r>
              <a:rPr lang="en-US" altLang="zh-CN" sz="3000" b="1" dirty="0">
                <a:solidFill>
                  <a:srgbClr val="0066FF"/>
                </a:solidFill>
                <a:latin typeface="+mn-lt"/>
                <a:sym typeface="Symbol" panose="05050102010706020507" pitchFamily="18" charset="2"/>
              </a:rPr>
              <a:t></a:t>
            </a:r>
            <a:r>
              <a:rPr lang="zh-CN" altLang="fr-FR" sz="3000" b="1" dirty="0">
                <a:solidFill>
                  <a:srgbClr val="0066FF"/>
                </a:solidFill>
                <a:latin typeface="+mn-lt"/>
              </a:rPr>
              <a:t>◦</a:t>
            </a:r>
            <a:r>
              <a:rPr lang="en-US" altLang="zh-CN" sz="3000" b="1" i="1" dirty="0">
                <a:solidFill>
                  <a:srgbClr val="0066FF"/>
                </a:solidFill>
                <a:latin typeface="+mn-lt"/>
              </a:rPr>
              <a:t>x</a:t>
            </a:r>
            <a:r>
              <a:rPr lang="en-US" altLang="zh-CN" sz="3000" b="1" dirty="0">
                <a:solidFill>
                  <a:srgbClr val="0066FF"/>
                </a:solidFill>
                <a:latin typeface="+mn-lt"/>
              </a:rPr>
              <a:t>)</a:t>
            </a:r>
            <a:r>
              <a:rPr lang="zh-CN" altLang="fr-FR" sz="3000" b="1" dirty="0">
                <a:solidFill>
                  <a:srgbClr val="0066FF"/>
                </a:solidFill>
                <a:latin typeface="+mn-lt"/>
              </a:rPr>
              <a:t>◦</a:t>
            </a:r>
            <a:r>
              <a:rPr lang="en-US" altLang="zh-CN" sz="3000" b="1" i="1" dirty="0">
                <a:solidFill>
                  <a:srgbClr val="0066FF"/>
                </a:solidFill>
                <a:latin typeface="+mn-lt"/>
              </a:rPr>
              <a:t>y</a:t>
            </a:r>
            <a:r>
              <a:rPr lang="en-US" altLang="zh-CN" sz="3000" b="1" dirty="0">
                <a:solidFill>
                  <a:srgbClr val="0066FF"/>
                </a:solidFill>
                <a:latin typeface="+mn-lt"/>
              </a:rPr>
              <a:t> = </a:t>
            </a:r>
            <a:r>
              <a:rPr lang="en-US" altLang="zh-CN" sz="3000" b="1" i="1" dirty="0">
                <a:solidFill>
                  <a:srgbClr val="0066FF"/>
                </a:solidFill>
                <a:latin typeface="+mn-lt"/>
              </a:rPr>
              <a:t>e</a:t>
            </a:r>
            <a:r>
              <a:rPr lang="zh-CN" altLang="fr-FR" sz="3000" b="1" dirty="0">
                <a:solidFill>
                  <a:srgbClr val="0066FF"/>
                </a:solidFill>
                <a:latin typeface="+mn-lt"/>
              </a:rPr>
              <a:t>◦</a:t>
            </a:r>
            <a:r>
              <a:rPr lang="en-US" altLang="zh-CN" sz="3000" b="1" i="1" dirty="0">
                <a:solidFill>
                  <a:srgbClr val="0066FF"/>
                </a:solidFill>
                <a:latin typeface="+mn-lt"/>
              </a:rPr>
              <a:t>y</a:t>
            </a:r>
            <a:r>
              <a:rPr lang="en-US" altLang="zh-CN" sz="3000" b="1" dirty="0">
                <a:solidFill>
                  <a:srgbClr val="0066FF"/>
                </a:solidFill>
                <a:latin typeface="+mn-lt"/>
              </a:rPr>
              <a:t> = </a:t>
            </a:r>
            <a:endParaRPr lang="zh-CN" altLang="en-US" sz="3000" b="1" dirty="0">
              <a:latin typeface="+mn-lt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>
            <a:extLst>
              <a:ext uri="{FF2B5EF4-FFF2-40B4-BE49-F238E27FC236}">
                <a16:creationId xmlns:a16="http://schemas.microsoft.com/office/drawing/2014/main" id="{48C4EC44-D8D2-42A9-9B7F-15A255E7C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FAE4309-582B-4923-A250-15105DDF0825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BE1F44F2-E9B3-40E8-B641-2DF3FB77B8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华文中宋" panose="02010600040101010101" pitchFamily="2" charset="-122"/>
              </a:rPr>
              <a:t>第三部分 代数结构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5EBF3135-3765-43AC-9497-51FC7E3410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近世代数起始于</a:t>
            </a:r>
            <a:r>
              <a:rPr lang="en-US" altLang="zh-CN" dirty="0"/>
              <a:t>19</a:t>
            </a:r>
            <a:r>
              <a:rPr lang="zh-CN" altLang="en-US" dirty="0"/>
              <a:t>世纪初，形成于</a:t>
            </a:r>
            <a:r>
              <a:rPr lang="en-US" altLang="zh-CN" dirty="0"/>
              <a:t>20</a:t>
            </a:r>
            <a:r>
              <a:rPr lang="zh-CN" altLang="en-US" dirty="0"/>
              <a:t>世纪</a:t>
            </a:r>
            <a:r>
              <a:rPr lang="en-US" altLang="zh-CN" dirty="0"/>
              <a:t>30</a:t>
            </a:r>
            <a:r>
              <a:rPr lang="zh-CN" altLang="en-US" dirty="0"/>
              <a:t>年代。</a:t>
            </a:r>
          </a:p>
          <a:p>
            <a:pPr eaLnBrk="1" hangingPunct="1"/>
            <a:r>
              <a:rPr lang="zh-CN" altLang="en-US" dirty="0"/>
              <a:t>代表人物：</a:t>
            </a:r>
          </a:p>
          <a:p>
            <a:pPr lvl="1" eaLnBrk="1" hangingPunct="1"/>
            <a:r>
              <a:rPr lang="zh-CN" altLang="en-US" dirty="0"/>
              <a:t>法国数学家伽罗瓦（</a:t>
            </a:r>
            <a:r>
              <a:rPr lang="en-US" altLang="zh-CN" dirty="0" err="1"/>
              <a:t>E.Galois</a:t>
            </a:r>
            <a:r>
              <a:rPr lang="en-US" altLang="zh-CN" dirty="0"/>
              <a:t>)</a:t>
            </a:r>
          </a:p>
          <a:p>
            <a:pPr lvl="1" eaLnBrk="1" hangingPunct="1"/>
            <a:r>
              <a:rPr lang="zh-CN" altLang="en-US" dirty="0"/>
              <a:t>挪威数学家阿贝尔（</a:t>
            </a:r>
            <a:r>
              <a:rPr lang="en-US" altLang="zh-CN" dirty="0" err="1"/>
              <a:t>N.H.Abel</a:t>
            </a:r>
            <a:r>
              <a:rPr lang="en-US" altLang="zh-CN" dirty="0"/>
              <a:t>)</a:t>
            </a:r>
          </a:p>
          <a:p>
            <a:pPr lvl="1" eaLnBrk="1" hangingPunct="1"/>
            <a:r>
              <a:rPr lang="zh-CN" altLang="en-US" dirty="0"/>
              <a:t>英国数学家德</a:t>
            </a:r>
            <a:r>
              <a:rPr lang="en-US" altLang="zh-CN" dirty="0"/>
              <a:t>·</a:t>
            </a:r>
            <a:r>
              <a:rPr lang="zh-CN" altLang="en-US" dirty="0"/>
              <a:t>摩根</a:t>
            </a:r>
            <a:r>
              <a:rPr lang="en-US" altLang="zh-CN" dirty="0"/>
              <a:t>(</a:t>
            </a:r>
            <a:r>
              <a:rPr lang="en-US" altLang="zh-CN" dirty="0" err="1"/>
              <a:t>A.De.Morgan</a:t>
            </a:r>
            <a:r>
              <a:rPr lang="en-US" altLang="zh-CN" dirty="0"/>
              <a:t>)</a:t>
            </a:r>
          </a:p>
          <a:p>
            <a:pPr lvl="1" eaLnBrk="1" hangingPunct="1"/>
            <a:r>
              <a:rPr lang="zh-CN" altLang="en-US" dirty="0"/>
              <a:t>英国数学家布尔</a:t>
            </a:r>
            <a:r>
              <a:rPr lang="en-US" altLang="zh-CN" dirty="0"/>
              <a:t>(</a:t>
            </a:r>
            <a:r>
              <a:rPr lang="en-US" altLang="zh-CN" dirty="0" err="1"/>
              <a:t>G.Boole</a:t>
            </a:r>
            <a:r>
              <a:rPr lang="en-US" altLang="zh-CN" dirty="0"/>
              <a:t>).</a:t>
            </a: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  <p:transition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5">
            <a:extLst>
              <a:ext uri="{FF2B5EF4-FFF2-40B4-BE49-F238E27FC236}">
                <a16:creationId xmlns:a16="http://schemas.microsoft.com/office/drawing/2014/main" id="{D78D4511-9637-4099-810E-28CC28222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ABD8A0-5ECE-47B2-8DD0-F85218D99F8C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AE2EFDE0-1B6B-4568-95A4-32386091DC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9.1</a:t>
            </a:r>
            <a:r>
              <a:rPr lang="zh-CN" altLang="en-US" dirty="0"/>
              <a:t>二元运算及其性质（回顾）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D18689-8F23-48F1-9CDC-69822B8F1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3" y="2060848"/>
            <a:ext cx="9049561" cy="2520280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5">
            <a:extLst>
              <a:ext uri="{FF2B5EF4-FFF2-40B4-BE49-F238E27FC236}">
                <a16:creationId xmlns:a16="http://schemas.microsoft.com/office/drawing/2014/main" id="{22016583-0B50-463F-9699-EC0F1241E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91C246A-7028-4AD7-9A81-E8FF30A3AE8D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8EF186A9-5D4E-4BD8-9ED9-F7FAE505CB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华文中宋" panose="02010600040101010101" pitchFamily="2" charset="-122"/>
              </a:rPr>
              <a:t>第九章 代数系统</a:t>
            </a:r>
          </a:p>
        </p:txBody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D7E3D41F-8E41-4EEA-8E6D-42F062D68C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dirty="0"/>
              <a:t>9.1</a:t>
            </a:r>
            <a:r>
              <a:rPr lang="zh-CN" altLang="en-US" dirty="0"/>
              <a:t>二元运算及其性质</a:t>
            </a:r>
          </a:p>
          <a:p>
            <a:pPr lvl="1" eaLnBrk="1" hangingPunct="1"/>
            <a:r>
              <a:rPr lang="zh-CN" altLang="en-US" dirty="0"/>
              <a:t>一元和二元运算定义及其实例</a:t>
            </a:r>
          </a:p>
          <a:p>
            <a:pPr lvl="1" eaLnBrk="1" hangingPunct="1"/>
            <a:r>
              <a:rPr lang="zh-CN" altLang="en-US" dirty="0"/>
              <a:t>二元运算的性质</a:t>
            </a: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9.2</a:t>
            </a:r>
            <a:r>
              <a:rPr lang="zh-CN" altLang="en-US" dirty="0">
                <a:solidFill>
                  <a:srgbClr val="FF0000"/>
                </a:solidFill>
              </a:rPr>
              <a:t>代数系统</a:t>
            </a:r>
          </a:p>
          <a:p>
            <a:pPr lvl="1" eaLnBrk="1" hangingPunct="1"/>
            <a:r>
              <a:rPr lang="zh-CN" altLang="en-US" dirty="0">
                <a:solidFill>
                  <a:srgbClr val="FF0000"/>
                </a:solidFill>
              </a:rPr>
              <a:t>代数系统定义及其实例</a:t>
            </a:r>
          </a:p>
          <a:p>
            <a:pPr lvl="1" eaLnBrk="1" hangingPunct="1"/>
            <a:r>
              <a:rPr lang="zh-CN" altLang="en-US" dirty="0">
                <a:solidFill>
                  <a:srgbClr val="FF0000"/>
                </a:solidFill>
              </a:rPr>
              <a:t>子代数</a:t>
            </a:r>
          </a:p>
          <a:p>
            <a:pPr lvl="1" eaLnBrk="1" hangingPunct="1"/>
            <a:r>
              <a:rPr lang="zh-CN" altLang="en-US" dirty="0">
                <a:solidFill>
                  <a:srgbClr val="FF0000"/>
                </a:solidFill>
              </a:rPr>
              <a:t>积代数</a:t>
            </a:r>
          </a:p>
          <a:p>
            <a:pPr eaLnBrk="1" hangingPunct="1"/>
            <a:r>
              <a:rPr lang="en-US" altLang="zh-CN" dirty="0"/>
              <a:t>9.3</a:t>
            </a:r>
            <a:r>
              <a:rPr lang="zh-CN" altLang="en-US" dirty="0"/>
              <a:t>代数系统的同态与同构</a:t>
            </a:r>
          </a:p>
        </p:txBody>
      </p:sp>
    </p:spTree>
  </p:cSld>
  <p:clrMapOvr>
    <a:masterClrMapping/>
  </p:clrMapOvr>
  <p:transition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5">
            <a:extLst>
              <a:ext uri="{FF2B5EF4-FFF2-40B4-BE49-F238E27FC236}">
                <a16:creationId xmlns:a16="http://schemas.microsoft.com/office/drawing/2014/main" id="{1F406BC0-E271-4D05-8764-21CC4FAD4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359F861-DADB-4398-97D3-DECAF83C00C5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88702377-A8BE-4A8E-9A4A-975CD027F2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9.2 </a:t>
            </a:r>
            <a:r>
              <a:rPr lang="zh-CN" altLang="en-US">
                <a:latin typeface="华文中宋" panose="02010600040101010101" pitchFamily="2" charset="-122"/>
              </a:rPr>
              <a:t>代数系统</a:t>
            </a:r>
          </a:p>
        </p:txBody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1C5BF2F8-7CC2-41B9-AC21-FE2648DA2F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229600" cy="48244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9.6</a:t>
            </a:r>
            <a:r>
              <a:rPr lang="en-US" altLang="zh-CN" dirty="0"/>
              <a:t>  </a:t>
            </a:r>
            <a:r>
              <a:rPr lang="zh-CN" altLang="en-US" dirty="0"/>
              <a:t>非空集合</a:t>
            </a:r>
            <a:r>
              <a:rPr lang="en-US" altLang="zh-CN" i="1" dirty="0"/>
              <a:t>S</a:t>
            </a:r>
            <a:r>
              <a:rPr lang="zh-CN" altLang="en-US" dirty="0"/>
              <a:t>和</a:t>
            </a:r>
            <a:r>
              <a:rPr lang="en-US" altLang="zh-CN" i="1" dirty="0"/>
              <a:t>S</a:t>
            </a:r>
            <a:r>
              <a:rPr lang="zh-CN" altLang="en-US" dirty="0"/>
              <a:t>上</a:t>
            </a:r>
            <a:r>
              <a:rPr lang="en-US" altLang="zh-CN" i="1" dirty="0"/>
              <a:t>k</a:t>
            </a:r>
            <a:r>
              <a:rPr lang="zh-CN" altLang="en-US" dirty="0"/>
              <a:t>个一元或二元运算</a:t>
            </a:r>
            <a:r>
              <a:rPr lang="en-US" altLang="zh-CN" i="1" dirty="0"/>
              <a:t>f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en-US" altLang="zh-CN" i="1" dirty="0"/>
              <a:t>f</a:t>
            </a:r>
            <a:r>
              <a:rPr lang="en-US" altLang="zh-CN" baseline="-25000" dirty="0"/>
              <a:t>2</a:t>
            </a:r>
            <a:r>
              <a:rPr lang="en-US" altLang="zh-CN" dirty="0"/>
              <a:t>,…, </a:t>
            </a:r>
            <a:r>
              <a:rPr lang="en-US" altLang="zh-CN" i="1" dirty="0"/>
              <a:t>f</a:t>
            </a:r>
            <a:r>
              <a:rPr lang="en-US" altLang="zh-CN" i="1" baseline="-25000" dirty="0"/>
              <a:t>k</a:t>
            </a:r>
            <a:r>
              <a:rPr lang="zh-CN" altLang="en-US" dirty="0"/>
              <a:t>组成的系统称为</a:t>
            </a:r>
            <a:r>
              <a:rPr lang="zh-CN" altLang="en-US" dirty="0">
                <a:solidFill>
                  <a:srgbClr val="A50021"/>
                </a:solidFill>
              </a:rPr>
              <a:t>代数系统</a:t>
            </a:r>
            <a:r>
              <a:rPr lang="en-US" altLang="zh-CN" dirty="0"/>
              <a:t>, </a:t>
            </a:r>
            <a:r>
              <a:rPr lang="zh-CN" altLang="en-US" dirty="0"/>
              <a:t>简称代数，记做 </a:t>
            </a:r>
            <a:r>
              <a:rPr lang="en-US" altLang="zh-CN" dirty="0"/>
              <a:t>&lt;</a:t>
            </a:r>
            <a:r>
              <a:rPr lang="en-US" altLang="zh-CN" i="1" dirty="0"/>
              <a:t>S</a:t>
            </a:r>
            <a:r>
              <a:rPr lang="en-US" altLang="zh-CN" dirty="0"/>
              <a:t>, </a:t>
            </a:r>
            <a:r>
              <a:rPr lang="en-US" altLang="zh-CN" i="1" dirty="0"/>
              <a:t>f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f</a:t>
            </a:r>
            <a:r>
              <a:rPr lang="en-US" altLang="zh-CN" baseline="-25000" dirty="0"/>
              <a:t>2</a:t>
            </a:r>
            <a:r>
              <a:rPr lang="en-US" altLang="zh-CN" dirty="0"/>
              <a:t>, …, </a:t>
            </a:r>
            <a:r>
              <a:rPr lang="en-US" altLang="zh-CN" i="1" dirty="0"/>
              <a:t>f</a:t>
            </a:r>
            <a:r>
              <a:rPr lang="en-US" altLang="zh-CN" i="1" baseline="-25000" dirty="0"/>
              <a:t>k</a:t>
            </a:r>
            <a:r>
              <a:rPr lang="en-US" altLang="zh-CN" dirty="0"/>
              <a:t>&gt; .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例如：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(1) &lt;N,</a:t>
            </a:r>
            <a:r>
              <a:rPr lang="zh-CN" altLang="en-US" dirty="0"/>
              <a:t>＋</a:t>
            </a:r>
            <a:r>
              <a:rPr lang="en-US" altLang="zh-CN" dirty="0"/>
              <a:t>&gt;,&lt;Z,</a:t>
            </a:r>
            <a:r>
              <a:rPr lang="zh-CN" altLang="en-US" dirty="0"/>
              <a:t>＋</a:t>
            </a:r>
            <a:r>
              <a:rPr lang="en-US" altLang="zh-CN" dirty="0"/>
              <a:t>,·&gt;,&lt;R,</a:t>
            </a:r>
            <a:r>
              <a:rPr lang="zh-CN" altLang="en-US" dirty="0"/>
              <a:t>＋</a:t>
            </a:r>
            <a:r>
              <a:rPr lang="en-US" altLang="zh-CN" dirty="0"/>
              <a:t>,·&gt;</a:t>
            </a:r>
            <a:r>
              <a:rPr lang="zh-CN" altLang="en-US" dirty="0"/>
              <a:t>是代数系统，</a:t>
            </a:r>
            <a:r>
              <a:rPr lang="en-US" altLang="zh-CN" dirty="0"/>
              <a:t>+</a:t>
            </a:r>
            <a:r>
              <a:rPr lang="zh-CN" altLang="en-US" dirty="0"/>
              <a:t>和</a:t>
            </a:r>
            <a:r>
              <a:rPr lang="en-US" altLang="zh-CN" dirty="0"/>
              <a:t>·</a:t>
            </a:r>
            <a:r>
              <a:rPr lang="zh-CN" altLang="en-US" dirty="0"/>
              <a:t>分别表示普通加法和乘法</a:t>
            </a:r>
            <a:r>
              <a:rPr lang="en-US" altLang="zh-CN" dirty="0"/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(2) &lt;</a:t>
            </a:r>
            <a:r>
              <a:rPr lang="en-US" altLang="zh-CN" i="1" dirty="0"/>
              <a:t>M</a:t>
            </a:r>
            <a:r>
              <a:rPr lang="en-US" altLang="zh-CN" i="1" baseline="-25000" dirty="0"/>
              <a:t>n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),</a:t>
            </a:r>
            <a:r>
              <a:rPr lang="zh-CN" altLang="en-US" dirty="0"/>
              <a:t>＋</a:t>
            </a:r>
            <a:r>
              <a:rPr lang="en-US" altLang="zh-CN" dirty="0"/>
              <a:t>,·&gt;</a:t>
            </a:r>
            <a:r>
              <a:rPr lang="zh-CN" altLang="en-US" dirty="0"/>
              <a:t>是代数系统，＋和</a:t>
            </a:r>
            <a:r>
              <a:rPr lang="en-US" altLang="zh-CN" dirty="0"/>
              <a:t>·</a:t>
            </a:r>
            <a:r>
              <a:rPr lang="zh-CN" altLang="en-US" dirty="0"/>
              <a:t>分别表示 </a:t>
            </a:r>
            <a:r>
              <a:rPr lang="en-US" altLang="zh-CN" i="1" dirty="0"/>
              <a:t>n </a:t>
            </a:r>
            <a:r>
              <a:rPr lang="zh-CN" altLang="en-US" dirty="0"/>
              <a:t>阶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≥2)</a:t>
            </a:r>
            <a:r>
              <a:rPr lang="zh-CN" altLang="en-US" dirty="0"/>
              <a:t>实矩阵的加法和乘法</a:t>
            </a:r>
            <a:r>
              <a:rPr lang="en-US" altLang="zh-CN" dirty="0"/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(3) &lt;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i="1" dirty="0"/>
              <a:t>S</a:t>
            </a:r>
            <a:r>
              <a:rPr lang="en-US" altLang="zh-CN" dirty="0"/>
              <a:t>),</a:t>
            </a:r>
            <a:r>
              <a:rPr lang="en-US" altLang="zh-CN" dirty="0">
                <a:sym typeface="Symbol" panose="05050102010706020507" pitchFamily="18" charset="2"/>
              </a:rPr>
              <a:t></a:t>
            </a:r>
            <a:r>
              <a:rPr lang="en-US" altLang="zh-CN" dirty="0"/>
              <a:t>,</a:t>
            </a:r>
            <a:r>
              <a:rPr lang="en-US" altLang="zh-CN" dirty="0">
                <a:sym typeface="Symbol" panose="05050102010706020507" pitchFamily="18" charset="2"/>
              </a:rPr>
              <a:t></a:t>
            </a:r>
            <a:r>
              <a:rPr lang="en-US" altLang="zh-CN" dirty="0"/>
              <a:t>,~&gt;</a:t>
            </a:r>
            <a:r>
              <a:rPr lang="zh-CN" altLang="en-US" dirty="0"/>
              <a:t>是代数系统，</a:t>
            </a:r>
            <a:r>
              <a:rPr lang="zh-CN" altLang="en-US" dirty="0">
                <a:sym typeface="Symbol" panose="05050102010706020507" pitchFamily="18" charset="2"/>
              </a:rPr>
              <a:t></a:t>
            </a:r>
            <a:r>
              <a:rPr lang="zh-CN" altLang="en-US" dirty="0"/>
              <a:t>和</a:t>
            </a:r>
            <a:r>
              <a:rPr lang="zh-CN" altLang="en-US" dirty="0">
                <a:sym typeface="Symbol" panose="05050102010706020507" pitchFamily="18" charset="2"/>
              </a:rPr>
              <a:t></a:t>
            </a:r>
            <a:r>
              <a:rPr lang="zh-CN" altLang="en-US" dirty="0"/>
              <a:t>为并和交，</a:t>
            </a:r>
            <a:r>
              <a:rPr lang="en-US" altLang="zh-CN" dirty="0"/>
              <a:t>~</a:t>
            </a:r>
            <a:r>
              <a:rPr lang="zh-CN" altLang="en-US" dirty="0"/>
              <a:t>为绝对补</a:t>
            </a:r>
            <a:r>
              <a:rPr lang="en-US" altLang="zh-CN" dirty="0"/>
              <a:t>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5">
            <a:extLst>
              <a:ext uri="{FF2B5EF4-FFF2-40B4-BE49-F238E27FC236}">
                <a16:creationId xmlns:a16="http://schemas.microsoft.com/office/drawing/2014/main" id="{B4D1BF16-2248-4B2E-9E83-5935FA349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4B22A40-2E33-4CD4-89D9-E82977D5777B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CF28B7CF-F52C-4DBD-A02D-625365F0AA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实例</a:t>
            </a:r>
          </a:p>
        </p:txBody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C11D0B30-3A59-45CB-98FC-C412AD8BDE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(4) &lt;Z</a:t>
            </a:r>
            <a:r>
              <a:rPr lang="en-US" altLang="zh-CN" i="1" baseline="-25000"/>
              <a:t>n</a:t>
            </a:r>
            <a:r>
              <a:rPr lang="en-US" altLang="zh-CN"/>
              <a:t>,</a:t>
            </a:r>
            <a:r>
              <a:rPr lang="en-US" altLang="zh-CN">
                <a:sym typeface="Symbol" panose="05050102010706020507" pitchFamily="18" charset="2"/>
              </a:rPr>
              <a:t></a:t>
            </a:r>
            <a:r>
              <a:rPr lang="en-US" altLang="zh-CN"/>
              <a:t>,</a:t>
            </a:r>
            <a:r>
              <a:rPr lang="en-US" altLang="zh-CN">
                <a:sym typeface="Symbol" panose="05050102010706020507" pitchFamily="18" charset="2"/>
              </a:rPr>
              <a:t></a:t>
            </a:r>
            <a:r>
              <a:rPr lang="en-US" altLang="zh-CN"/>
              <a:t>&gt;</a:t>
            </a:r>
            <a:r>
              <a:rPr lang="zh-CN" altLang="en-US"/>
              <a:t>是代数系统，</a:t>
            </a:r>
            <a:r>
              <a:rPr lang="en-US" altLang="zh-CN"/>
              <a:t>Z</a:t>
            </a:r>
            <a:r>
              <a:rPr lang="en-US" altLang="zh-CN" i="1" baseline="-25000"/>
              <a:t>n</a:t>
            </a:r>
            <a:r>
              <a:rPr lang="zh-CN" altLang="en-US"/>
              <a:t>＝</a:t>
            </a:r>
            <a:r>
              <a:rPr lang="en-US" altLang="zh-CN"/>
              <a:t>{0,1,…,</a:t>
            </a:r>
            <a:r>
              <a:rPr lang="en-US" altLang="zh-CN" i="1"/>
              <a:t>n</a:t>
            </a:r>
            <a:r>
              <a:rPr lang="en-US" altLang="zh-CN"/>
              <a:t>-1}</a:t>
            </a:r>
            <a:r>
              <a:rPr lang="zh-CN" altLang="en-US"/>
              <a:t>，</a:t>
            </a:r>
            <a:r>
              <a:rPr lang="zh-CN" altLang="en-US">
                <a:sym typeface="Symbol" panose="05050102010706020507" pitchFamily="18" charset="2"/>
              </a:rPr>
              <a:t></a:t>
            </a:r>
            <a:r>
              <a:rPr lang="zh-CN" altLang="en-US"/>
              <a:t>和</a:t>
            </a:r>
            <a:r>
              <a:rPr lang="zh-CN" altLang="en-US">
                <a:sym typeface="Symbol" panose="05050102010706020507" pitchFamily="18" charset="2"/>
              </a:rPr>
              <a:t></a:t>
            </a:r>
            <a:r>
              <a:rPr lang="zh-CN" altLang="en-US"/>
              <a:t>分别表示模</a:t>
            </a:r>
            <a:r>
              <a:rPr lang="en-US" altLang="zh-CN" i="1"/>
              <a:t>n</a:t>
            </a:r>
            <a:r>
              <a:rPr lang="zh-CN" altLang="en-US"/>
              <a:t>的加法和乘法，对于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∈Z</a:t>
            </a:r>
            <a:r>
              <a:rPr lang="en-US" altLang="zh-CN" i="1" baseline="-25000"/>
              <a:t>n</a:t>
            </a:r>
            <a:r>
              <a:rPr lang="zh-CN" altLang="en-US"/>
              <a:t>，</a:t>
            </a:r>
            <a:r>
              <a:rPr lang="en-US" altLang="zh-CN" i="1"/>
              <a:t>x</a:t>
            </a:r>
            <a:r>
              <a:rPr lang="en-US" altLang="zh-CN">
                <a:sym typeface="Symbol" panose="05050102010706020507" pitchFamily="18" charset="2"/>
              </a:rPr>
              <a:t></a:t>
            </a:r>
            <a:r>
              <a:rPr lang="en-US" altLang="zh-CN" i="1"/>
              <a:t>y</a:t>
            </a:r>
            <a:r>
              <a:rPr lang="en-US" altLang="zh-CN"/>
              <a:t>=(</a:t>
            </a:r>
            <a:r>
              <a:rPr lang="en-US" altLang="zh-CN" i="1"/>
              <a:t>x</a:t>
            </a:r>
            <a:r>
              <a:rPr lang="zh-CN" altLang="en-US"/>
              <a:t>＋</a:t>
            </a:r>
            <a:r>
              <a:rPr lang="en-US" altLang="zh-CN" i="1"/>
              <a:t>y</a:t>
            </a:r>
            <a:r>
              <a:rPr lang="en-US" altLang="zh-CN"/>
              <a:t>)mod</a:t>
            </a:r>
            <a:r>
              <a:rPr lang="en-US" altLang="zh-CN" i="1"/>
              <a:t>n</a:t>
            </a:r>
            <a:r>
              <a:rPr lang="zh-CN" altLang="en-US"/>
              <a:t>，</a:t>
            </a:r>
            <a:r>
              <a:rPr lang="en-US" altLang="zh-CN" i="1"/>
              <a:t>x</a:t>
            </a:r>
            <a:r>
              <a:rPr lang="en-US" altLang="zh-CN">
                <a:sym typeface="Symbol" panose="05050102010706020507" pitchFamily="18" charset="2"/>
              </a:rPr>
              <a:t></a:t>
            </a:r>
            <a:r>
              <a:rPr lang="en-US" altLang="zh-CN" i="1"/>
              <a:t>y</a:t>
            </a:r>
            <a:r>
              <a:rPr lang="en-US" altLang="zh-CN"/>
              <a:t>=(</a:t>
            </a:r>
            <a:r>
              <a:rPr lang="en-US" altLang="zh-CN" i="1"/>
              <a:t>xy</a:t>
            </a:r>
            <a:r>
              <a:rPr lang="en-US" altLang="zh-CN"/>
              <a:t>)mod</a:t>
            </a:r>
            <a:r>
              <a:rPr lang="en-US" altLang="zh-CN" i="1"/>
              <a:t>n</a:t>
            </a:r>
            <a:endParaRPr lang="en-US" altLang="zh-CN"/>
          </a:p>
        </p:txBody>
      </p:sp>
      <p:graphicFrame>
        <p:nvGraphicFramePr>
          <p:cNvPr id="469137" name="Group 1169">
            <a:extLst>
              <a:ext uri="{FF2B5EF4-FFF2-40B4-BE49-F238E27FC236}">
                <a16:creationId xmlns:a16="http://schemas.microsoft.com/office/drawing/2014/main" id="{72F6F1F0-709A-4230-919B-9332E6376AFA}"/>
              </a:ext>
            </a:extLst>
          </p:cNvPr>
          <p:cNvGraphicFramePr>
            <a:graphicFrameLocks noGrp="1"/>
          </p:cNvGraphicFramePr>
          <p:nvPr/>
        </p:nvGraphicFramePr>
        <p:xfrm>
          <a:off x="1979613" y="2997200"/>
          <a:ext cx="5040312" cy="2743200"/>
        </p:xfrm>
        <a:graphic>
          <a:graphicData uri="http://schemas.openxmlformats.org/drawingml/2006/table">
            <a:tbl>
              <a:tblPr/>
              <a:tblGrid>
                <a:gridCol w="1300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50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</a:t>
                      </a:r>
                      <a:r>
                        <a:rPr kumimoji="0" lang="en-US" altLang="zh-CN" sz="3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3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3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3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3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3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3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3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3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3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3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3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3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3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69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5">
            <a:extLst>
              <a:ext uri="{FF2B5EF4-FFF2-40B4-BE49-F238E27FC236}">
                <a16:creationId xmlns:a16="http://schemas.microsoft.com/office/drawing/2014/main" id="{9B10A3A9-9ADE-41C3-BF29-A993E6464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6EFA789-464D-423E-9076-5F64C01FB48F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FF6F3EED-0FF2-49B4-9EF7-FB30553415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代数系统的成分与表示</a:t>
            </a:r>
          </a:p>
        </p:txBody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AB0229EE-F697-497C-B239-48FF43898D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pPr eaLnBrk="1" hangingPunct="1"/>
            <a:r>
              <a:rPr lang="zh-CN" altLang="en-US" dirty="0"/>
              <a:t>构成代数系统的成分：</a:t>
            </a:r>
          </a:p>
          <a:p>
            <a:pPr lvl="1" eaLnBrk="1" hangingPunct="1">
              <a:buClr>
                <a:srgbClr val="FF9900"/>
              </a:buClr>
            </a:pPr>
            <a:r>
              <a:rPr lang="zh-CN" altLang="en-US" dirty="0"/>
              <a:t>集合（也叫载体，规定了参与运算的元素）</a:t>
            </a:r>
          </a:p>
          <a:p>
            <a:pPr lvl="1" eaLnBrk="1" hangingPunct="1">
              <a:buClr>
                <a:srgbClr val="FF9900"/>
              </a:buClr>
            </a:pPr>
            <a:r>
              <a:rPr lang="zh-CN" altLang="en-US" dirty="0"/>
              <a:t>运算（这里只讨论有限个二元和一元运算）</a:t>
            </a:r>
          </a:p>
          <a:p>
            <a:pPr lvl="1" eaLnBrk="1" hangingPunct="1">
              <a:buClr>
                <a:srgbClr val="FF9900"/>
              </a:buClr>
            </a:pPr>
            <a:r>
              <a:rPr lang="zh-CN" altLang="en-US" dirty="0"/>
              <a:t>代数常数（通常是与运算相关的特异元素：如单位元等）</a:t>
            </a:r>
          </a:p>
          <a:p>
            <a:pPr eaLnBrk="1" hangingPunct="1">
              <a:spcBef>
                <a:spcPct val="65000"/>
              </a:spcBef>
            </a:pPr>
            <a:r>
              <a:rPr lang="zh-CN" altLang="en-US" dirty="0"/>
              <a:t>研究代数系统时，如果把运算具有它的特异元素也作为系统的性质之一，那么这些特异元素可以作为系统的成分，叫做</a:t>
            </a:r>
            <a:r>
              <a:rPr lang="zh-CN" altLang="en-US" dirty="0">
                <a:solidFill>
                  <a:srgbClr val="A50021"/>
                </a:solidFill>
              </a:rPr>
              <a:t>代数常数</a:t>
            </a:r>
            <a:r>
              <a:rPr lang="en-US" altLang="zh-CN" dirty="0"/>
              <a:t>.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5">
            <a:extLst>
              <a:ext uri="{FF2B5EF4-FFF2-40B4-BE49-F238E27FC236}">
                <a16:creationId xmlns:a16="http://schemas.microsoft.com/office/drawing/2014/main" id="{4CCE23B8-630F-4FC6-B6A0-D5780F12B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37947DA-7CE6-4105-8C7C-156C616FC21C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88F7661C-2318-43A3-8DCE-A924A5828B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实例</a:t>
            </a:r>
          </a:p>
        </p:txBody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CF958DBE-7CB4-4173-B4A6-557ACEC425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/>
              <a:t>代数系统</a:t>
            </a:r>
            <a:r>
              <a:rPr lang="en-US" altLang="zh-CN" dirty="0"/>
              <a:t>&lt;Z,+,0&gt;</a:t>
            </a:r>
          </a:p>
          <a:p>
            <a:pPr marL="0" indent="0" eaLnBrk="1" hangingPunct="1">
              <a:spcBef>
                <a:spcPct val="50000"/>
              </a:spcBef>
              <a:buNone/>
            </a:pPr>
            <a:r>
              <a:rPr lang="en-US" altLang="zh-CN" dirty="0"/>
              <a:t>     </a:t>
            </a:r>
            <a:r>
              <a:rPr lang="zh-CN" altLang="en-US" dirty="0"/>
              <a:t>集合</a:t>
            </a:r>
            <a:r>
              <a:rPr lang="en-US" altLang="zh-CN" dirty="0"/>
              <a:t>Z, </a:t>
            </a:r>
            <a:r>
              <a:rPr lang="zh-CN" altLang="en-US" dirty="0"/>
              <a:t>运算</a:t>
            </a:r>
            <a:r>
              <a:rPr lang="en-US" altLang="zh-CN" dirty="0"/>
              <a:t>+, </a:t>
            </a:r>
            <a:r>
              <a:rPr lang="zh-CN" altLang="en-US" dirty="0"/>
              <a:t>代数常数</a:t>
            </a:r>
            <a:r>
              <a:rPr lang="en-US" altLang="zh-CN" dirty="0"/>
              <a:t>0</a:t>
            </a:r>
          </a:p>
          <a:p>
            <a:pPr eaLnBrk="1" hangingPunct="1"/>
            <a:r>
              <a:rPr lang="zh-CN" altLang="en-US" dirty="0"/>
              <a:t>代数系统</a:t>
            </a:r>
            <a:r>
              <a:rPr lang="en-US" altLang="zh-CN" dirty="0"/>
              <a:t>&lt;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i="1" dirty="0"/>
              <a:t>S</a:t>
            </a:r>
            <a:r>
              <a:rPr lang="en-US" altLang="zh-CN" dirty="0"/>
              <a:t>),∪, ∩, </a:t>
            </a:r>
            <a:r>
              <a:rPr lang="en-US" altLang="zh-CN" dirty="0">
                <a:sym typeface="Symbol" panose="05050102010706020507" pitchFamily="18" charset="2"/>
              </a:rPr>
              <a:t>, </a:t>
            </a:r>
            <a:r>
              <a:rPr lang="en-US" altLang="zh-CN" i="1" dirty="0"/>
              <a:t>S</a:t>
            </a:r>
            <a:r>
              <a:rPr lang="en-US" altLang="zh-CN" dirty="0"/>
              <a:t> &gt;</a:t>
            </a:r>
          </a:p>
          <a:p>
            <a:pPr marL="0" indent="0" eaLnBrk="1" hangingPunct="1">
              <a:buNone/>
            </a:pPr>
            <a:r>
              <a:rPr lang="en-US" altLang="zh-CN" dirty="0"/>
              <a:t>     </a:t>
            </a:r>
            <a:r>
              <a:rPr lang="zh-CN" altLang="en-US" dirty="0"/>
              <a:t>集合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i="1" dirty="0"/>
              <a:t>S</a:t>
            </a:r>
            <a:r>
              <a:rPr lang="en-US" altLang="zh-CN" dirty="0"/>
              <a:t>), </a:t>
            </a:r>
            <a:r>
              <a:rPr lang="zh-CN" altLang="en-US" dirty="0"/>
              <a:t>运算∪和∩，代数常数是 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  <a:r>
              <a:rPr lang="zh-CN" altLang="en-US" dirty="0">
                <a:sym typeface="Symbol" panose="05050102010706020507" pitchFamily="18" charset="2"/>
              </a:rPr>
              <a:t>和</a:t>
            </a:r>
            <a:r>
              <a:rPr lang="en-US" altLang="zh-CN" i="1" dirty="0"/>
              <a:t>S</a:t>
            </a:r>
            <a:endParaRPr lang="zh-CN" altLang="en-US" dirty="0"/>
          </a:p>
          <a:p>
            <a:pPr eaLnBrk="1" hangingPunct="1"/>
            <a:endParaRPr lang="en-US" altLang="zh-CN" dirty="0"/>
          </a:p>
        </p:txBody>
      </p:sp>
      <p:pic>
        <p:nvPicPr>
          <p:cNvPr id="76805" name="图片 3">
            <a:extLst>
              <a:ext uri="{FF2B5EF4-FFF2-40B4-BE49-F238E27FC236}">
                <a16:creationId xmlns:a16="http://schemas.microsoft.com/office/drawing/2014/main" id="{8FD74767-865D-445A-BCFC-CC19B6D21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825" y="6096000"/>
            <a:ext cx="766763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5">
            <a:extLst>
              <a:ext uri="{FF2B5EF4-FFF2-40B4-BE49-F238E27FC236}">
                <a16:creationId xmlns:a16="http://schemas.microsoft.com/office/drawing/2014/main" id="{C3C0E70B-4BC9-4F51-B5E1-AE76F2CC8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876BD28-8758-4471-AE0A-B12D23DBEAD4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46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6A233B2D-EE72-4811-97EC-E7BA02CD26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代数系统的表示</a:t>
            </a:r>
          </a:p>
        </p:txBody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A37527AC-6C16-4CFE-B80F-180BD8CF8C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dirty="0"/>
              <a:t>(1) </a:t>
            </a:r>
            <a:r>
              <a:rPr lang="zh-CN" altLang="en-US" dirty="0"/>
              <a:t>列出所有的成分：集合、运算、代数常数（如果存在）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     如</a:t>
            </a:r>
            <a:r>
              <a:rPr lang="en-US" altLang="zh-CN" dirty="0"/>
              <a:t>&lt;Z,+,0&gt;, &lt;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i="1" dirty="0"/>
              <a:t>S</a:t>
            </a:r>
            <a:r>
              <a:rPr lang="en-US" altLang="zh-CN" dirty="0"/>
              <a:t>),∪, ∩, </a:t>
            </a:r>
            <a:r>
              <a:rPr lang="en-US" altLang="zh-CN" dirty="0">
                <a:sym typeface="Symbol" panose="05050102010706020507" pitchFamily="18" charset="2"/>
              </a:rPr>
              <a:t>, </a:t>
            </a:r>
            <a:r>
              <a:rPr lang="en-US" altLang="zh-CN" i="1" dirty="0"/>
              <a:t>S</a:t>
            </a:r>
            <a:r>
              <a:rPr lang="en-US" altLang="zh-CN" dirty="0"/>
              <a:t> &gt;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dirty="0"/>
              <a:t>(2) </a:t>
            </a:r>
            <a:r>
              <a:rPr lang="zh-CN" altLang="en-US" dirty="0"/>
              <a:t>列出集合和运算，</a:t>
            </a:r>
            <a:r>
              <a:rPr lang="zh-CN" altLang="en-US" dirty="0">
                <a:solidFill>
                  <a:srgbClr val="FF0000"/>
                </a:solidFill>
              </a:rPr>
              <a:t>在规定系统性质时不涉及具有单位元的性质（无代数常数）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     如</a:t>
            </a:r>
            <a:r>
              <a:rPr lang="en-US" altLang="zh-CN" dirty="0"/>
              <a:t>&lt;Z,+&gt;, &lt;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i="1" dirty="0"/>
              <a:t>S</a:t>
            </a:r>
            <a:r>
              <a:rPr lang="en-US" altLang="zh-CN" dirty="0"/>
              <a:t>),∪,∩&gt;</a:t>
            </a:r>
          </a:p>
          <a:p>
            <a:pPr eaLnBrk="1" hangingPunct="1"/>
            <a:r>
              <a:rPr lang="en-US" altLang="zh-CN" dirty="0"/>
              <a:t>(3) </a:t>
            </a:r>
            <a:r>
              <a:rPr lang="zh-CN" altLang="en-US" dirty="0"/>
              <a:t>用集合名称简单标记代数系统，在前面已经对代数系统作了说明的前提下使用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     如代数系统</a:t>
            </a:r>
            <a:r>
              <a:rPr lang="en-US" altLang="zh-CN" dirty="0"/>
              <a:t>Z, 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i="1" dirty="0"/>
              <a:t>S</a:t>
            </a:r>
            <a:r>
              <a:rPr lang="en-US" altLang="zh-CN" dirty="0"/>
              <a:t>)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5">
            <a:extLst>
              <a:ext uri="{FF2B5EF4-FFF2-40B4-BE49-F238E27FC236}">
                <a16:creationId xmlns:a16="http://schemas.microsoft.com/office/drawing/2014/main" id="{1473A7E7-958E-4DE5-82B2-9456A2BB0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4818212-4865-42C6-885B-99DACD3233F4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47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72639CA8-3AE0-4993-AD39-6A6DD98308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同类型的代数系统</a:t>
            </a:r>
          </a:p>
        </p:txBody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C124E9CD-F1B3-4D6A-BC1D-656F8DC28F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91513" cy="4897438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9.7 </a:t>
            </a:r>
            <a:r>
              <a:rPr lang="zh-CN" altLang="en-US" dirty="0"/>
              <a:t>如果两个代数系统中运算的个数相同，对应运算的元数相同，且代数常数的个数也相同，则称它们是</a:t>
            </a:r>
            <a:r>
              <a:rPr lang="zh-CN" altLang="en-US" dirty="0">
                <a:solidFill>
                  <a:srgbClr val="A50021"/>
                </a:solidFill>
              </a:rPr>
              <a:t>同类型的</a:t>
            </a:r>
            <a:r>
              <a:rPr lang="zh-CN" altLang="en-US" dirty="0"/>
              <a:t>代数系统</a:t>
            </a:r>
            <a:r>
              <a:rPr lang="en-US" altLang="zh-CN" dirty="0"/>
              <a:t>.</a:t>
            </a:r>
          </a:p>
        </p:txBody>
      </p:sp>
      <p:sp>
        <p:nvSpPr>
          <p:cNvPr id="288773" name="Rectangle 5">
            <a:extLst>
              <a:ext uri="{FF2B5EF4-FFF2-40B4-BE49-F238E27FC236}">
                <a16:creationId xmlns:a16="http://schemas.microsoft.com/office/drawing/2014/main" id="{E7F71D4D-DA69-4C43-B649-8C12A0502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852738"/>
            <a:ext cx="7705725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n"/>
            </a:pPr>
            <a:r>
              <a:rPr lang="zh-CN" altLang="en-US" dirty="0"/>
              <a:t>例如：</a:t>
            </a:r>
            <a:r>
              <a:rPr lang="en-US" altLang="zh-CN" i="1" dirty="0"/>
              <a:t>V</a:t>
            </a:r>
            <a:r>
              <a:rPr lang="en-US" altLang="zh-CN" baseline="-25000" dirty="0"/>
              <a:t>1</a:t>
            </a:r>
            <a:r>
              <a:rPr lang="en-US" altLang="zh-CN" dirty="0"/>
              <a:t>=&lt;R, +, ·, 0, 1&gt;, 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i="1" dirty="0"/>
              <a:t>          V</a:t>
            </a:r>
            <a:r>
              <a:rPr lang="en-US" altLang="zh-CN" baseline="-25000" dirty="0"/>
              <a:t>2</a:t>
            </a:r>
            <a:r>
              <a:rPr lang="en-US" altLang="zh-CN" dirty="0"/>
              <a:t>=&lt;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i="1" dirty="0"/>
              <a:t>B</a:t>
            </a:r>
            <a:r>
              <a:rPr lang="en-US" altLang="zh-CN" dirty="0"/>
              <a:t>), ∪, ∩, 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en-US" altLang="zh-CN" dirty="0"/>
              <a:t>&gt;</a:t>
            </a:r>
            <a:endParaRPr lang="en-US" altLang="zh-CN" i="1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i="1" dirty="0"/>
              <a:t>V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V</a:t>
            </a:r>
            <a:r>
              <a:rPr lang="en-US" altLang="zh-CN" baseline="-25000" dirty="0"/>
              <a:t>2</a:t>
            </a:r>
            <a:r>
              <a:rPr lang="zh-CN" altLang="en-US" dirty="0"/>
              <a:t>是同类型的代数系统，</a:t>
            </a:r>
            <a:endParaRPr lang="en-US" altLang="zh-CN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它们都含有</a:t>
            </a:r>
            <a:r>
              <a:rPr lang="en-US" altLang="zh-CN" dirty="0"/>
              <a:t>2</a:t>
            </a:r>
            <a:r>
              <a:rPr lang="zh-CN" altLang="en-US" dirty="0"/>
              <a:t>个二元运算</a:t>
            </a:r>
            <a:r>
              <a:rPr lang="en-US" altLang="zh-CN" dirty="0"/>
              <a:t>, 2</a:t>
            </a:r>
            <a:r>
              <a:rPr lang="zh-CN" altLang="en-US" dirty="0"/>
              <a:t>个代数常数</a:t>
            </a:r>
            <a:r>
              <a:rPr lang="en-US" altLang="zh-CN" dirty="0"/>
              <a:t>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8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5">
            <a:extLst>
              <a:ext uri="{FF2B5EF4-FFF2-40B4-BE49-F238E27FC236}">
                <a16:creationId xmlns:a16="http://schemas.microsoft.com/office/drawing/2014/main" id="{9F56CD40-BED3-49F2-8522-7FF9B2D6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6B83DF7-51E0-4111-A78E-4D8DE2A70981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48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33523F8F-F794-4996-9220-5CD3D5CD51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000000"/>
                </a:solidFill>
              </a:rPr>
              <a:t>运算性质比较</a:t>
            </a:r>
          </a:p>
        </p:txBody>
      </p:sp>
      <p:graphicFrame>
        <p:nvGraphicFramePr>
          <p:cNvPr id="345171" name="Group 83">
            <a:extLst>
              <a:ext uri="{FF2B5EF4-FFF2-40B4-BE49-F238E27FC236}">
                <a16:creationId xmlns:a16="http://schemas.microsoft.com/office/drawing/2014/main" id="{25E99435-DEF8-474A-B917-1A9CF19C03F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66738" y="1412875"/>
          <a:ext cx="8001000" cy="3357563"/>
        </p:xfrm>
        <a:graphic>
          <a:graphicData uri="http://schemas.openxmlformats.org/drawingml/2006/table">
            <a:tbl>
              <a:tblPr/>
              <a:tblGrid>
                <a:gridCol w="401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4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94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 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可交换、可结合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pitchFamily="18" charset="0"/>
                        </a:rPr>
                        <a:t>·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可交换、可结合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pitchFamily="18" charset="0"/>
                        </a:rPr>
                        <a:t>·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对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 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可分配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 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对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pitchFamily="18" charset="0"/>
                        </a:rPr>
                        <a:t>·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不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可分配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 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与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pitchFamily="18" charset="0"/>
                        </a:rPr>
                        <a:t>·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没有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吸收律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∪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可交换、可结合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∩可交换、可结合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∩对∪可分配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∪对∩可分配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∪与∩满足吸收律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7E65F620-2E1D-42AA-A327-A41126F7A000}"/>
              </a:ext>
            </a:extLst>
          </p:cNvPr>
          <p:cNvSpPr/>
          <p:nvPr/>
        </p:nvSpPr>
        <p:spPr>
          <a:xfrm>
            <a:off x="974725" y="5018088"/>
            <a:ext cx="7200900" cy="97948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rgbClr val="FF0000"/>
                </a:solidFill>
              </a:rPr>
              <a:t>  同类型的代数系统仅仅是具有相同的成分，不一定具有相同的运算性质！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5">
            <a:extLst>
              <a:ext uri="{FF2B5EF4-FFF2-40B4-BE49-F238E27FC236}">
                <a16:creationId xmlns:a16="http://schemas.microsoft.com/office/drawing/2014/main" id="{4F2CDEE5-8063-4954-AB47-1746027D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3B967B9-B48B-4C46-B686-A358F817D70F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49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15B1733B-7891-49D9-A0B8-C2E178E0D8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子代数系统</a:t>
            </a:r>
          </a:p>
        </p:txBody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CA3DAA1D-0E24-4D13-B309-1259D71AEC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9.8</a:t>
            </a:r>
            <a:r>
              <a:rPr lang="en-US" altLang="zh-CN" dirty="0"/>
              <a:t>  </a:t>
            </a:r>
            <a:r>
              <a:rPr lang="zh-CN" altLang="en-US" dirty="0"/>
              <a:t>设</a:t>
            </a:r>
            <a:r>
              <a:rPr lang="en-US" altLang="zh-CN" i="1" dirty="0"/>
              <a:t>V</a:t>
            </a:r>
            <a:r>
              <a:rPr lang="en-US" altLang="zh-CN" dirty="0"/>
              <a:t>=&lt;</a:t>
            </a:r>
            <a:r>
              <a:rPr lang="en-US" altLang="zh-CN" i="1" dirty="0"/>
              <a:t>S</a:t>
            </a:r>
            <a:r>
              <a:rPr lang="en-US" altLang="zh-CN" dirty="0"/>
              <a:t>, </a:t>
            </a:r>
            <a:r>
              <a:rPr lang="en-US" altLang="zh-CN" i="1" dirty="0"/>
              <a:t>f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f</a:t>
            </a:r>
            <a:r>
              <a:rPr lang="en-US" altLang="zh-CN" baseline="-25000" dirty="0"/>
              <a:t>2</a:t>
            </a:r>
            <a:r>
              <a:rPr lang="en-US" altLang="zh-CN" dirty="0"/>
              <a:t>, …, </a:t>
            </a:r>
            <a:r>
              <a:rPr lang="en-US" altLang="zh-CN" i="1" dirty="0"/>
              <a:t>f</a:t>
            </a:r>
            <a:r>
              <a:rPr lang="en-US" altLang="zh-CN" i="1" baseline="-25000" dirty="0"/>
              <a:t>k</a:t>
            </a:r>
            <a:r>
              <a:rPr lang="en-US" altLang="zh-CN" dirty="0"/>
              <a:t>&gt;</a:t>
            </a:r>
            <a:r>
              <a:rPr lang="zh-CN" altLang="en-US" dirty="0"/>
              <a:t>是代数系统，</a:t>
            </a:r>
            <a:r>
              <a:rPr lang="en-US" altLang="zh-CN" i="1" dirty="0"/>
              <a:t>B</a:t>
            </a:r>
            <a:r>
              <a:rPr lang="zh-CN" altLang="en-US" dirty="0"/>
              <a:t>是</a:t>
            </a:r>
            <a:r>
              <a:rPr lang="en-US" altLang="zh-CN" i="1" dirty="0"/>
              <a:t>S</a:t>
            </a:r>
            <a:r>
              <a:rPr lang="zh-CN" altLang="en-US" dirty="0"/>
              <a:t>的非空子集，如果</a:t>
            </a:r>
            <a:r>
              <a:rPr lang="en-US" altLang="zh-CN" i="1" dirty="0"/>
              <a:t>B</a:t>
            </a:r>
            <a:r>
              <a:rPr lang="zh-CN" altLang="en-US" dirty="0"/>
              <a:t>对</a:t>
            </a:r>
            <a:r>
              <a:rPr lang="en-US" altLang="zh-CN" i="1" dirty="0"/>
              <a:t>f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f</a:t>
            </a:r>
            <a:r>
              <a:rPr lang="en-US" altLang="zh-CN" baseline="-25000" dirty="0"/>
              <a:t>2</a:t>
            </a:r>
            <a:r>
              <a:rPr lang="en-US" altLang="zh-CN" dirty="0"/>
              <a:t>, …, </a:t>
            </a:r>
            <a:r>
              <a:rPr lang="en-US" altLang="zh-CN" i="1" dirty="0"/>
              <a:t>f</a:t>
            </a:r>
            <a:r>
              <a:rPr lang="en-US" altLang="zh-CN" i="1" baseline="-25000" dirty="0"/>
              <a:t>k</a:t>
            </a:r>
            <a:r>
              <a:rPr lang="en-US" altLang="zh-CN" baseline="-25000" dirty="0"/>
              <a:t> </a:t>
            </a:r>
            <a:r>
              <a:rPr lang="zh-CN" altLang="en-US" dirty="0"/>
              <a:t>都是封闭的，且</a:t>
            </a:r>
            <a:r>
              <a:rPr lang="en-US" altLang="zh-CN" i="1" dirty="0"/>
              <a:t>B</a:t>
            </a:r>
            <a:r>
              <a:rPr lang="zh-CN" altLang="en-US" dirty="0"/>
              <a:t>和</a:t>
            </a:r>
            <a:r>
              <a:rPr lang="en-US" altLang="zh-CN" i="1" dirty="0"/>
              <a:t>S</a:t>
            </a:r>
            <a:r>
              <a:rPr lang="zh-CN" altLang="en-US" dirty="0"/>
              <a:t>含有相同的代数常数，则称</a:t>
            </a:r>
            <a:r>
              <a:rPr lang="en-US" altLang="zh-CN" dirty="0"/>
              <a:t>&lt;</a:t>
            </a:r>
            <a:r>
              <a:rPr lang="en-US" altLang="zh-CN" i="1" dirty="0"/>
              <a:t>B</a:t>
            </a:r>
            <a:r>
              <a:rPr lang="en-US" altLang="zh-CN" dirty="0"/>
              <a:t>, </a:t>
            </a:r>
            <a:r>
              <a:rPr lang="en-US" altLang="zh-CN" i="1" dirty="0"/>
              <a:t>f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f</a:t>
            </a:r>
            <a:r>
              <a:rPr lang="en-US" altLang="zh-CN" baseline="-25000" dirty="0"/>
              <a:t>2</a:t>
            </a:r>
            <a:r>
              <a:rPr lang="en-US" altLang="zh-CN" dirty="0"/>
              <a:t>, …, </a:t>
            </a:r>
            <a:r>
              <a:rPr lang="en-US" altLang="zh-CN" i="1" dirty="0"/>
              <a:t>f</a:t>
            </a:r>
            <a:r>
              <a:rPr lang="en-US" altLang="zh-CN" i="1" baseline="-25000" dirty="0"/>
              <a:t>k</a:t>
            </a:r>
            <a:r>
              <a:rPr lang="en-US" altLang="zh-CN" dirty="0"/>
              <a:t>&gt;</a:t>
            </a:r>
            <a:r>
              <a:rPr lang="zh-CN" altLang="en-US" dirty="0"/>
              <a:t>是</a:t>
            </a:r>
            <a:r>
              <a:rPr lang="en-US" altLang="zh-CN" i="1" dirty="0"/>
              <a:t>V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A50021"/>
                </a:solidFill>
              </a:rPr>
              <a:t>子代数系统</a:t>
            </a:r>
            <a:r>
              <a:rPr lang="zh-CN" altLang="en-US" dirty="0"/>
              <a:t>，简称子代数</a:t>
            </a:r>
            <a:r>
              <a:rPr lang="en-US" altLang="zh-CN" dirty="0"/>
              <a:t>. </a:t>
            </a:r>
            <a:r>
              <a:rPr lang="zh-CN" altLang="en-US" dirty="0"/>
              <a:t>有时将子代数系统简记为</a:t>
            </a:r>
            <a:r>
              <a:rPr lang="en-US" altLang="zh-CN" i="1" dirty="0"/>
              <a:t>B</a:t>
            </a:r>
            <a:r>
              <a:rPr lang="en-US" altLang="zh-CN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例如：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N</a:t>
            </a:r>
            <a:r>
              <a:rPr lang="zh-CN" altLang="en-US" dirty="0"/>
              <a:t>是</a:t>
            </a:r>
            <a:r>
              <a:rPr lang="en-US" altLang="zh-CN" dirty="0"/>
              <a:t>&lt;Z,</a:t>
            </a:r>
            <a:r>
              <a:rPr lang="zh-CN" altLang="en-US" dirty="0"/>
              <a:t>＋</a:t>
            </a:r>
            <a:r>
              <a:rPr lang="en-US" altLang="zh-CN" dirty="0"/>
              <a:t>&gt;</a:t>
            </a:r>
            <a:r>
              <a:rPr lang="zh-CN" altLang="en-US" dirty="0"/>
              <a:t>的子代数，</a:t>
            </a:r>
            <a:r>
              <a:rPr lang="en-US" altLang="zh-CN" dirty="0"/>
              <a:t>N</a:t>
            </a:r>
            <a:r>
              <a:rPr lang="zh-CN" altLang="en-US" dirty="0"/>
              <a:t>也是</a:t>
            </a:r>
            <a:r>
              <a:rPr lang="en-US" altLang="zh-CN" dirty="0"/>
              <a:t>&lt;Z,</a:t>
            </a:r>
            <a:r>
              <a:rPr lang="zh-CN" altLang="en-US" dirty="0"/>
              <a:t>＋</a:t>
            </a:r>
            <a:r>
              <a:rPr lang="en-US" altLang="zh-CN" dirty="0"/>
              <a:t>,0&gt;</a:t>
            </a:r>
            <a:r>
              <a:rPr lang="zh-CN" altLang="en-US" dirty="0"/>
              <a:t>的子代数</a:t>
            </a:r>
            <a:endParaRPr lang="zh-CN" altLang="en-US" i="1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N</a:t>
            </a:r>
            <a:r>
              <a:rPr lang="en-US" altLang="zh-CN" dirty="0">
                <a:sym typeface="Symbol" panose="05050102010706020507" pitchFamily="18" charset="2"/>
              </a:rPr>
              <a:t></a:t>
            </a:r>
            <a:r>
              <a:rPr lang="en-US" altLang="zh-CN" dirty="0"/>
              <a:t>{0}</a:t>
            </a:r>
            <a:r>
              <a:rPr lang="zh-CN" altLang="en-US" dirty="0"/>
              <a:t>是</a:t>
            </a:r>
            <a:r>
              <a:rPr lang="en-US" altLang="zh-CN" dirty="0"/>
              <a:t>&lt;Z,</a:t>
            </a:r>
            <a:r>
              <a:rPr lang="zh-CN" altLang="en-US" dirty="0"/>
              <a:t>＋</a:t>
            </a:r>
            <a:r>
              <a:rPr lang="en-US" altLang="zh-CN" dirty="0"/>
              <a:t>&gt;</a:t>
            </a:r>
            <a:r>
              <a:rPr lang="zh-CN" altLang="en-US" dirty="0"/>
              <a:t>的子代数，</a:t>
            </a:r>
            <a:endParaRPr lang="en-US" altLang="zh-CN" dirty="0"/>
          </a:p>
          <a:p>
            <a:pPr marL="471487" lvl="1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             </a:t>
            </a:r>
            <a:r>
              <a:rPr lang="zh-CN" altLang="en-US" dirty="0"/>
              <a:t>但不是</a:t>
            </a:r>
            <a:r>
              <a:rPr lang="en-US" altLang="zh-CN" dirty="0"/>
              <a:t>&lt;Z,</a:t>
            </a:r>
            <a:r>
              <a:rPr lang="zh-CN" altLang="en-US" dirty="0"/>
              <a:t>＋</a:t>
            </a:r>
            <a:r>
              <a:rPr lang="en-US" altLang="zh-CN" dirty="0"/>
              <a:t>,0&gt;</a:t>
            </a:r>
            <a:r>
              <a:rPr lang="zh-CN" altLang="en-US" dirty="0"/>
              <a:t>的子代数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>
            <a:extLst>
              <a:ext uri="{FF2B5EF4-FFF2-40B4-BE49-F238E27FC236}">
                <a16:creationId xmlns:a16="http://schemas.microsoft.com/office/drawing/2014/main" id="{BD96C51C-5CDA-48F3-98F4-7CA9512E0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50397DF-80B4-4A38-928A-25F7FA7DEFC6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35FE8367-9357-43BB-95F9-64BD7FFFD6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数字通信的可靠性问题与保密问题</a:t>
            </a:r>
          </a:p>
        </p:txBody>
      </p:sp>
      <p:sp>
        <p:nvSpPr>
          <p:cNvPr id="411651" name="Rectangle 3">
            <a:extLst>
              <a:ext uri="{FF2B5EF4-FFF2-40B4-BE49-F238E27FC236}">
                <a16:creationId xmlns:a16="http://schemas.microsoft.com/office/drawing/2014/main" id="{84EBBE74-9841-47BE-944B-27E0D7E255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3573463"/>
            <a:ext cx="8001000" cy="25193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600"/>
              <a:t>数字通信的可靠性问题：除了改进设备外，还可以采用高效的有检错和纠错能力的编码。利用近世代数方法可以得到更高效的检错码和纠错码。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600"/>
              <a:t>数字通信的保密性问题：研究数字通信的加密与解密的方法与理论称为密码学，密码学的数学基础主要是数论和近世代数，涉及群、环、域的许多内容。</a:t>
            </a:r>
          </a:p>
          <a:p>
            <a:pPr eaLnBrk="1" hangingPunct="1">
              <a:lnSpc>
                <a:spcPct val="90000"/>
              </a:lnSpc>
            </a:pPr>
            <a:endParaRPr lang="en-US" altLang="zh-CN" sz="2600"/>
          </a:p>
        </p:txBody>
      </p:sp>
      <p:pic>
        <p:nvPicPr>
          <p:cNvPr id="411652" name="Picture 4" descr="J65A0001">
            <a:extLst>
              <a:ext uri="{FF2B5EF4-FFF2-40B4-BE49-F238E27FC236}">
                <a16:creationId xmlns:a16="http://schemas.microsoft.com/office/drawing/2014/main" id="{3AC20DBC-BE90-4949-AA66-851442F97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414463"/>
            <a:ext cx="9001125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1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1" grpId="0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5">
            <a:extLst>
              <a:ext uri="{FF2B5EF4-FFF2-40B4-BE49-F238E27FC236}">
                <a16:creationId xmlns:a16="http://schemas.microsoft.com/office/drawing/2014/main" id="{FD92F027-077C-4258-8A3D-9F8665251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C2BE28C-B92D-4B18-8CBA-40E072378897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50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883F9A2C-D14E-4428-AB33-9D523B9536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关于子代数的术语</a:t>
            </a:r>
          </a:p>
        </p:txBody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6A42B15E-8E06-462D-9A0B-6112CB6CC2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(1)  </a:t>
            </a:r>
            <a:r>
              <a:rPr lang="zh-CN" altLang="en-US" dirty="0">
                <a:solidFill>
                  <a:srgbClr val="A50021"/>
                </a:solidFill>
              </a:rPr>
              <a:t>最大的子代数</a:t>
            </a:r>
            <a:r>
              <a:rPr lang="zh-CN" altLang="en-US" dirty="0"/>
              <a:t>：就是</a:t>
            </a:r>
            <a:r>
              <a:rPr lang="en-US" altLang="zh-CN" i="1" dirty="0"/>
              <a:t>V</a:t>
            </a:r>
            <a:r>
              <a:rPr lang="zh-CN" altLang="en-US" dirty="0"/>
              <a:t>本身</a:t>
            </a:r>
          </a:p>
          <a:p>
            <a:pPr eaLnBrk="1" hangingPunct="1"/>
            <a:r>
              <a:rPr lang="en-US" altLang="zh-CN" dirty="0"/>
              <a:t>(2)  </a:t>
            </a:r>
            <a:r>
              <a:rPr lang="zh-CN" altLang="en-US" dirty="0">
                <a:solidFill>
                  <a:srgbClr val="A50021"/>
                </a:solidFill>
              </a:rPr>
              <a:t>最小的子代数</a:t>
            </a:r>
            <a:r>
              <a:rPr lang="zh-CN" altLang="en-US" dirty="0"/>
              <a:t>：如果令</a:t>
            </a:r>
            <a:r>
              <a:rPr lang="en-US" altLang="zh-CN" i="1" dirty="0"/>
              <a:t>V</a:t>
            </a:r>
            <a:r>
              <a:rPr lang="zh-CN" altLang="en-US" dirty="0"/>
              <a:t>中所有代数常数构成的集合是</a:t>
            </a:r>
            <a:r>
              <a:rPr lang="en-US" altLang="zh-CN" i="1" dirty="0"/>
              <a:t>B</a:t>
            </a:r>
            <a:r>
              <a:rPr lang="zh-CN" altLang="en-US" dirty="0"/>
              <a:t>，且</a:t>
            </a:r>
            <a:r>
              <a:rPr lang="en-US" altLang="zh-CN" i="1" dirty="0"/>
              <a:t>B</a:t>
            </a:r>
            <a:r>
              <a:rPr lang="zh-CN" altLang="en-US" dirty="0"/>
              <a:t>对</a:t>
            </a:r>
            <a:r>
              <a:rPr lang="en-US" altLang="zh-CN" i="1" dirty="0"/>
              <a:t>V</a:t>
            </a:r>
            <a:r>
              <a:rPr lang="zh-CN" altLang="en-US" dirty="0"/>
              <a:t>中所有的运算都是封闭的，则</a:t>
            </a:r>
            <a:r>
              <a:rPr lang="en-US" altLang="zh-CN" i="1" dirty="0"/>
              <a:t>B</a:t>
            </a:r>
            <a:r>
              <a:rPr lang="zh-CN" altLang="en-US" dirty="0"/>
              <a:t>就构成了</a:t>
            </a:r>
            <a:r>
              <a:rPr lang="en-US" altLang="zh-CN" i="1" dirty="0"/>
              <a:t>V</a:t>
            </a:r>
            <a:r>
              <a:rPr lang="zh-CN" altLang="en-US" dirty="0"/>
              <a:t>的最小的子代数</a:t>
            </a:r>
          </a:p>
          <a:p>
            <a:pPr eaLnBrk="1" hangingPunct="1"/>
            <a:r>
              <a:rPr lang="en-US" altLang="zh-CN" dirty="0"/>
              <a:t>(3)  </a:t>
            </a:r>
            <a:r>
              <a:rPr lang="zh-CN" altLang="en-US" dirty="0"/>
              <a:t>最大和最小的子代数称为</a:t>
            </a:r>
            <a:r>
              <a:rPr lang="en-US" altLang="zh-CN" i="1" dirty="0"/>
              <a:t>V 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A50021"/>
                </a:solidFill>
              </a:rPr>
              <a:t>平凡的子代数</a:t>
            </a:r>
            <a:r>
              <a:rPr lang="en-US" altLang="zh-CN" dirty="0">
                <a:solidFill>
                  <a:srgbClr val="A50021"/>
                </a:solidFill>
              </a:rPr>
              <a:t>.</a:t>
            </a:r>
          </a:p>
          <a:p>
            <a:pPr eaLnBrk="1" hangingPunct="1"/>
            <a:r>
              <a:rPr lang="en-US" altLang="zh-CN" dirty="0"/>
              <a:t>(4)  </a:t>
            </a:r>
            <a:r>
              <a:rPr lang="zh-CN" altLang="en-US" dirty="0"/>
              <a:t>若</a:t>
            </a:r>
            <a:r>
              <a:rPr lang="en-US" altLang="zh-CN" i="1" dirty="0"/>
              <a:t>B</a:t>
            </a:r>
            <a:r>
              <a:rPr lang="zh-CN" altLang="en-US" dirty="0"/>
              <a:t>是</a:t>
            </a:r>
            <a:r>
              <a:rPr lang="en-US" altLang="zh-CN" i="1" dirty="0"/>
              <a:t>S</a:t>
            </a:r>
            <a:r>
              <a:rPr lang="zh-CN" altLang="en-US" dirty="0"/>
              <a:t>的真子集，则</a:t>
            </a:r>
            <a:r>
              <a:rPr lang="en-US" altLang="zh-CN" i="1" dirty="0"/>
              <a:t>B</a:t>
            </a:r>
            <a:r>
              <a:rPr lang="zh-CN" altLang="en-US" dirty="0"/>
              <a:t>构成的子代数称为</a:t>
            </a:r>
            <a:r>
              <a:rPr lang="en-US" altLang="zh-CN" i="1" dirty="0"/>
              <a:t>V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A50021"/>
                </a:solidFill>
              </a:rPr>
              <a:t>真子代数</a:t>
            </a:r>
            <a:r>
              <a:rPr lang="en-US" altLang="zh-CN" dirty="0"/>
              <a:t>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0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灯片编号占位符 5">
            <a:extLst>
              <a:ext uri="{FF2B5EF4-FFF2-40B4-BE49-F238E27FC236}">
                <a16:creationId xmlns:a16="http://schemas.microsoft.com/office/drawing/2014/main" id="{293516E0-E6F5-4872-A7A4-B78246975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E620D04-8886-4858-B08C-1461768D17BA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51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C60FFA67-876F-41B0-AA69-37EF13D8F7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实例</a:t>
            </a:r>
          </a:p>
        </p:txBody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C5785F01-E911-4264-BB47-0FA842654E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65000"/>
              </a:spcBef>
            </a:pPr>
            <a:r>
              <a:rPr lang="zh-CN" altLang="en-US" dirty="0"/>
              <a:t>设</a:t>
            </a:r>
            <a:r>
              <a:rPr lang="en-US" altLang="zh-CN" i="1" dirty="0"/>
              <a:t>V</a:t>
            </a:r>
            <a:r>
              <a:rPr lang="en-US" altLang="zh-CN" dirty="0"/>
              <a:t>=&lt;Z,+,0&gt;,</a:t>
            </a:r>
            <a:r>
              <a:rPr lang="zh-CN" altLang="en-US" dirty="0"/>
              <a:t>令 </a:t>
            </a:r>
            <a:r>
              <a:rPr lang="en-US" altLang="zh-CN" i="1" dirty="0" err="1"/>
              <a:t>n</a:t>
            </a:r>
            <a:r>
              <a:rPr lang="en-US" altLang="zh-CN" dirty="0" err="1"/>
              <a:t>Z</a:t>
            </a:r>
            <a:r>
              <a:rPr lang="en-US" altLang="zh-CN" dirty="0"/>
              <a:t>={</a:t>
            </a:r>
            <a:r>
              <a:rPr lang="en-US" altLang="zh-CN" i="1" dirty="0" err="1"/>
              <a:t>nz</a:t>
            </a:r>
            <a:r>
              <a:rPr lang="en-US" altLang="zh-CN" i="1" dirty="0"/>
              <a:t> </a:t>
            </a:r>
            <a:r>
              <a:rPr lang="en-US" altLang="zh-CN" dirty="0"/>
              <a:t>| </a:t>
            </a:r>
            <a:r>
              <a:rPr lang="en-US" altLang="zh-CN" i="1" dirty="0" err="1"/>
              <a:t>z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i="1" dirty="0" err="1"/>
              <a:t>Z</a:t>
            </a:r>
            <a:r>
              <a:rPr lang="en-US" altLang="zh-CN" dirty="0"/>
              <a:t>},</a:t>
            </a:r>
            <a:r>
              <a:rPr lang="en-US" altLang="zh-CN" i="1" dirty="0"/>
              <a:t>n</a:t>
            </a:r>
            <a:r>
              <a:rPr lang="zh-CN" altLang="en-US" dirty="0"/>
              <a:t>为自然数，则</a:t>
            </a:r>
            <a:r>
              <a:rPr lang="en-US" altLang="zh-CN" i="1" dirty="0" err="1"/>
              <a:t>n</a:t>
            </a:r>
            <a:r>
              <a:rPr lang="en-US" altLang="zh-CN" dirty="0" err="1"/>
              <a:t>Z</a:t>
            </a:r>
            <a:r>
              <a:rPr lang="zh-CN" altLang="en-US" dirty="0"/>
              <a:t>是</a:t>
            </a:r>
            <a:r>
              <a:rPr lang="en-US" altLang="zh-CN" i="1" dirty="0"/>
              <a:t>V</a:t>
            </a:r>
            <a:r>
              <a:rPr lang="zh-CN" altLang="en-US" dirty="0"/>
              <a:t>的子代数 </a:t>
            </a:r>
            <a:endParaRPr lang="en-US" altLang="zh-CN" dirty="0"/>
          </a:p>
          <a:p>
            <a:pPr eaLnBrk="1" hangingPunct="1">
              <a:spcBef>
                <a:spcPct val="65000"/>
              </a:spcBef>
            </a:pPr>
            <a:endParaRPr lang="en-US" altLang="zh-CN" dirty="0"/>
          </a:p>
          <a:p>
            <a:pPr eaLnBrk="1" hangingPunct="1">
              <a:spcBef>
                <a:spcPct val="65000"/>
              </a:spcBef>
            </a:pPr>
            <a:endParaRPr lang="en-US" altLang="zh-CN" dirty="0"/>
          </a:p>
          <a:p>
            <a:pPr eaLnBrk="1" hangingPunct="1">
              <a:spcBef>
                <a:spcPct val="65000"/>
              </a:spcBef>
            </a:pP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当</a:t>
            </a:r>
            <a:r>
              <a:rPr lang="en-US" altLang="zh-CN" i="1" dirty="0"/>
              <a:t>n</a:t>
            </a:r>
            <a:r>
              <a:rPr lang="en-US" altLang="zh-CN" dirty="0"/>
              <a:t>=1</a:t>
            </a:r>
            <a:r>
              <a:rPr lang="zh-CN" altLang="en-US" dirty="0"/>
              <a:t>和</a:t>
            </a:r>
            <a:r>
              <a:rPr lang="en-US" altLang="zh-CN" dirty="0"/>
              <a:t>0</a:t>
            </a:r>
            <a:r>
              <a:rPr lang="zh-CN" altLang="en-US" dirty="0"/>
              <a:t>时，</a:t>
            </a:r>
            <a:r>
              <a:rPr lang="en-US" altLang="zh-CN" i="1" dirty="0" err="1"/>
              <a:t>n</a:t>
            </a:r>
            <a:r>
              <a:rPr lang="en-US" altLang="zh-CN" dirty="0" err="1"/>
              <a:t>Z</a:t>
            </a:r>
            <a:r>
              <a:rPr lang="zh-CN" altLang="en-US" dirty="0"/>
              <a:t>是</a:t>
            </a:r>
            <a:r>
              <a:rPr lang="en-US" altLang="zh-CN" i="1" dirty="0"/>
              <a:t>V</a:t>
            </a:r>
            <a:r>
              <a:rPr lang="zh-CN" altLang="en-US" dirty="0"/>
              <a:t>的平凡的子代数，其他的都是</a:t>
            </a:r>
            <a:r>
              <a:rPr lang="en-US" altLang="zh-CN" i="1" dirty="0"/>
              <a:t>V</a:t>
            </a:r>
            <a:r>
              <a:rPr lang="zh-CN" altLang="en-US" dirty="0"/>
              <a:t>的非平凡的真子代数</a:t>
            </a:r>
            <a:r>
              <a:rPr lang="en-US" altLang="zh-CN" dirty="0"/>
              <a:t>.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B3D7FBB-BAD3-422C-B956-9E4B2C8DC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38" y="2533649"/>
            <a:ext cx="7896225" cy="2295525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灯片编号占位符 5">
            <a:extLst>
              <a:ext uri="{FF2B5EF4-FFF2-40B4-BE49-F238E27FC236}">
                <a16:creationId xmlns:a16="http://schemas.microsoft.com/office/drawing/2014/main" id="{FD6B2E61-81B6-4BAD-B869-BB204581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6C8B96B-F1BE-45C2-9C37-33532DF43431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52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A6992E1E-BC4F-42F7-AE68-C9E46F7CD6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积代数</a:t>
            </a:r>
          </a:p>
        </p:txBody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E728E52A-4E7C-4C9E-AB51-E29BD798B7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9.9</a:t>
            </a:r>
            <a:r>
              <a:rPr lang="en-US" altLang="zh-CN" dirty="0"/>
              <a:t>  </a:t>
            </a:r>
            <a:r>
              <a:rPr lang="zh-CN" altLang="en-US" dirty="0"/>
              <a:t>设</a:t>
            </a:r>
            <a:r>
              <a:rPr lang="en-US" altLang="zh-CN" i="1" dirty="0"/>
              <a:t>V</a:t>
            </a:r>
            <a:r>
              <a:rPr lang="en-US" altLang="zh-CN" baseline="-25000" dirty="0"/>
              <a:t>1</a:t>
            </a:r>
            <a:r>
              <a:rPr lang="en-US" altLang="zh-CN" dirty="0"/>
              <a:t>=&lt;</a:t>
            </a:r>
            <a:r>
              <a:rPr lang="en-US" altLang="zh-CN" i="1" dirty="0"/>
              <a:t>A</a:t>
            </a:r>
            <a:r>
              <a:rPr lang="en-US" altLang="zh-CN" dirty="0"/>
              <a:t>,</a:t>
            </a:r>
            <a:r>
              <a:rPr lang="zh-CN" altLang="fr-FR" dirty="0"/>
              <a:t>◦</a:t>
            </a:r>
            <a:r>
              <a:rPr lang="en-US" altLang="zh-CN" dirty="0"/>
              <a:t>&gt;</a:t>
            </a:r>
            <a:r>
              <a:rPr lang="zh-CN" altLang="en-US" dirty="0"/>
              <a:t>和</a:t>
            </a:r>
            <a:r>
              <a:rPr lang="en-US" altLang="zh-CN" i="1" dirty="0"/>
              <a:t>V</a:t>
            </a:r>
            <a:r>
              <a:rPr lang="en-US" altLang="zh-CN" baseline="-25000" dirty="0"/>
              <a:t>2</a:t>
            </a:r>
            <a:r>
              <a:rPr lang="en-US" altLang="zh-CN" dirty="0"/>
              <a:t>=&lt;</a:t>
            </a:r>
            <a:r>
              <a:rPr lang="en-US" altLang="zh-CN" i="1" dirty="0"/>
              <a:t>B</a:t>
            </a:r>
            <a:r>
              <a:rPr lang="en-US" altLang="zh-CN" dirty="0"/>
              <a:t>,</a:t>
            </a:r>
            <a:r>
              <a:rPr lang="en-US" altLang="zh-CN" dirty="0">
                <a:sym typeface="Symbol" panose="05050102010706020507" pitchFamily="18" charset="2"/>
              </a:rPr>
              <a:t></a:t>
            </a:r>
            <a:r>
              <a:rPr lang="en-US" altLang="zh-CN" dirty="0"/>
              <a:t>&gt;</a:t>
            </a:r>
            <a:r>
              <a:rPr lang="zh-CN" altLang="en-US" dirty="0"/>
              <a:t>是同类型的代数系统，</a:t>
            </a:r>
            <a:r>
              <a:rPr lang="zh-CN" altLang="fr-FR" dirty="0"/>
              <a:t>◦</a:t>
            </a:r>
            <a:r>
              <a:rPr lang="zh-CN" altLang="en-US" dirty="0"/>
              <a:t>和</a:t>
            </a:r>
            <a:r>
              <a:rPr lang="zh-CN" altLang="en-US" dirty="0">
                <a:sym typeface="Symbol" panose="05050102010706020507" pitchFamily="18" charset="2"/>
              </a:rPr>
              <a:t></a:t>
            </a:r>
            <a:r>
              <a:rPr lang="zh-CN" altLang="en-US" dirty="0"/>
              <a:t>为二元运算，在集合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B</a:t>
            </a:r>
            <a:r>
              <a:rPr lang="zh-CN" altLang="en-US" dirty="0"/>
              <a:t>上如下定义二元运算▪， 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    </a:t>
            </a:r>
            <a:r>
              <a:rPr lang="zh-CN" altLang="en-US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en-US" altLang="zh-CN" dirty="0"/>
              <a:t>&lt;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en-US" altLang="zh-CN" i="1" dirty="0"/>
              <a:t>b</a:t>
            </a:r>
            <a:r>
              <a:rPr lang="en-US" altLang="zh-CN" baseline="-25000" dirty="0"/>
              <a:t>1</a:t>
            </a:r>
            <a:r>
              <a:rPr lang="en-US" altLang="zh-CN" dirty="0"/>
              <a:t>&gt;,&lt;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,</a:t>
            </a:r>
            <a:r>
              <a:rPr lang="en-US" altLang="zh-CN" i="1" dirty="0"/>
              <a:t>b</a:t>
            </a:r>
            <a:r>
              <a:rPr lang="en-US" altLang="zh-CN" baseline="-25000" dirty="0"/>
              <a:t>2</a:t>
            </a:r>
            <a:r>
              <a:rPr lang="en-US" altLang="zh-CN" dirty="0"/>
              <a:t>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B</a:t>
            </a:r>
            <a:r>
              <a:rPr lang="zh-CN" altLang="en-US" dirty="0"/>
              <a:t>，有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             </a:t>
            </a:r>
            <a:r>
              <a:rPr lang="en-US" altLang="zh-CN" dirty="0"/>
              <a:t>&lt;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en-US" altLang="zh-CN" i="1" dirty="0"/>
              <a:t>b</a:t>
            </a:r>
            <a:r>
              <a:rPr lang="en-US" altLang="zh-CN" baseline="-25000" dirty="0"/>
              <a:t>1</a:t>
            </a:r>
            <a:r>
              <a:rPr lang="en-US" altLang="zh-CN" dirty="0"/>
              <a:t>&gt;▪&lt;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,</a:t>
            </a:r>
            <a:r>
              <a:rPr lang="en-US" altLang="zh-CN" i="1" dirty="0"/>
              <a:t>b</a:t>
            </a:r>
            <a:r>
              <a:rPr lang="en-US" altLang="zh-CN" baseline="-25000" dirty="0"/>
              <a:t>2</a:t>
            </a:r>
            <a:r>
              <a:rPr lang="en-US" altLang="zh-CN" dirty="0"/>
              <a:t>&gt;=&lt;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zh-CN" altLang="fr-FR" dirty="0"/>
              <a:t>◦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en-US" altLang="zh-CN" baseline="-25000" dirty="0"/>
              <a:t>1</a:t>
            </a:r>
            <a:r>
              <a:rPr lang="en-US" altLang="zh-CN" dirty="0">
                <a:sym typeface="Symbol" panose="05050102010706020507" pitchFamily="18" charset="2"/>
              </a:rPr>
              <a:t></a:t>
            </a:r>
            <a:r>
              <a:rPr lang="en-US" altLang="zh-CN" i="1" dirty="0"/>
              <a:t>b</a:t>
            </a:r>
            <a:r>
              <a:rPr lang="en-US" altLang="zh-CN" baseline="-25000" dirty="0"/>
              <a:t>2</a:t>
            </a:r>
            <a:r>
              <a:rPr lang="en-US" altLang="zh-CN" dirty="0"/>
              <a:t>&gt;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</a:t>
            </a:r>
            <a:r>
              <a:rPr lang="zh-CN" altLang="en-US" dirty="0"/>
              <a:t>称</a:t>
            </a:r>
            <a:r>
              <a:rPr lang="en-US" altLang="zh-CN" i="1" dirty="0"/>
              <a:t>V</a:t>
            </a:r>
            <a:r>
              <a:rPr lang="en-US" altLang="zh-CN" dirty="0"/>
              <a:t>=&lt;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B</a:t>
            </a:r>
            <a:r>
              <a:rPr lang="en-US" altLang="zh-CN" dirty="0"/>
              <a:t>,▪ &gt;</a:t>
            </a:r>
            <a:r>
              <a:rPr lang="zh-CN" altLang="en-US" dirty="0"/>
              <a:t>为</a:t>
            </a:r>
            <a:r>
              <a:rPr lang="en-US" altLang="zh-CN" i="1" dirty="0"/>
              <a:t>V</a:t>
            </a:r>
            <a:r>
              <a:rPr lang="en-US" altLang="zh-CN" baseline="-25000" dirty="0"/>
              <a:t>1</a:t>
            </a:r>
            <a:r>
              <a:rPr lang="zh-CN" altLang="en-US" dirty="0"/>
              <a:t>与</a:t>
            </a:r>
            <a:r>
              <a:rPr lang="en-US" altLang="zh-CN" i="1" dirty="0"/>
              <a:t>V</a:t>
            </a:r>
            <a:r>
              <a:rPr lang="en-US" altLang="zh-CN" baseline="-25000" dirty="0"/>
              <a:t>2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A50021"/>
                </a:solidFill>
              </a:rPr>
              <a:t>积代数</a:t>
            </a:r>
            <a:r>
              <a:rPr lang="zh-CN" altLang="en-US" dirty="0"/>
              <a:t>，记作</a:t>
            </a:r>
            <a:r>
              <a:rPr lang="en-US" altLang="zh-CN" i="1" dirty="0"/>
              <a:t>V</a:t>
            </a:r>
            <a:r>
              <a:rPr lang="en-US" altLang="zh-CN" baseline="-25000" dirty="0"/>
              <a:t>1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V</a:t>
            </a:r>
            <a:r>
              <a:rPr lang="en-US" altLang="zh-CN" baseline="-25000" dirty="0"/>
              <a:t>2</a:t>
            </a:r>
            <a:r>
              <a:rPr lang="en-US" altLang="zh-CN" dirty="0"/>
              <a:t>. </a:t>
            </a:r>
            <a:r>
              <a:rPr lang="zh-CN" altLang="en-US" dirty="0"/>
              <a:t>这时也称</a:t>
            </a:r>
            <a:r>
              <a:rPr lang="en-US" altLang="zh-CN" i="1" dirty="0"/>
              <a:t>V</a:t>
            </a:r>
            <a:r>
              <a:rPr lang="en-US" altLang="zh-CN" baseline="-25000" dirty="0"/>
              <a:t>1</a:t>
            </a:r>
            <a:r>
              <a:rPr lang="zh-CN" altLang="en-US" dirty="0"/>
              <a:t>和</a:t>
            </a:r>
            <a:r>
              <a:rPr lang="en-US" altLang="zh-CN" i="1" dirty="0"/>
              <a:t>V</a:t>
            </a:r>
            <a:r>
              <a:rPr lang="en-US" altLang="zh-CN" baseline="-25000" dirty="0"/>
              <a:t>2</a:t>
            </a:r>
            <a:r>
              <a:rPr lang="zh-CN" altLang="en-US" dirty="0"/>
              <a:t>为</a:t>
            </a:r>
            <a:r>
              <a:rPr lang="en-US" altLang="zh-CN" i="1" dirty="0"/>
              <a:t>V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A50021"/>
                </a:solidFill>
              </a:rPr>
              <a:t>因子代数</a:t>
            </a:r>
            <a:r>
              <a:rPr lang="en-US" altLang="zh-CN" dirty="0"/>
              <a:t>. 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dirty="0">
                <a:sym typeface="Symbol" panose="05050102010706020507" pitchFamily="18" charset="2"/>
              </a:rPr>
              <a:t>注意：积代数的定义可以推广到具有多个运算的同类型的代数系统。</a:t>
            </a:r>
            <a:endParaRPr lang="zh-CN" alt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灯片编号占位符 5">
            <a:extLst>
              <a:ext uri="{FF2B5EF4-FFF2-40B4-BE49-F238E27FC236}">
                <a16:creationId xmlns:a16="http://schemas.microsoft.com/office/drawing/2014/main" id="{A8961644-5AD7-4CAA-8778-9859C6B1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5DD8677-9D4D-4983-9003-5435AD54AEBF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53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678C7818-788C-42E9-8B43-0C416A596B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实例</a:t>
            </a:r>
          </a:p>
        </p:txBody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BAF5E4FC-DB0E-4F8D-A10B-876362C927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en-US" altLang="zh-CN" dirty="0"/>
              <a:t>Z</a:t>
            </a:r>
            <a:r>
              <a:rPr lang="en-US" altLang="zh-CN" baseline="-25000" dirty="0"/>
              <a:t>2</a:t>
            </a:r>
            <a:r>
              <a:rPr lang="en-US" altLang="zh-CN" dirty="0"/>
              <a:t>={0,1}</a:t>
            </a:r>
            <a:r>
              <a:rPr lang="zh-CN" altLang="en-US" dirty="0"/>
              <a:t>，</a:t>
            </a:r>
            <a:r>
              <a:rPr lang="en-US" altLang="zh-CN" i="1" dirty="0"/>
              <a:t>V</a:t>
            </a:r>
            <a:r>
              <a:rPr lang="en-US" altLang="zh-CN" dirty="0"/>
              <a:t>=&lt;Z</a:t>
            </a:r>
            <a:r>
              <a:rPr lang="en-US" altLang="zh-CN" baseline="-25000" dirty="0"/>
              <a:t>2</a:t>
            </a:r>
            <a:r>
              <a:rPr lang="en-US" altLang="zh-CN" dirty="0"/>
              <a:t>,</a:t>
            </a:r>
            <a:r>
              <a:rPr lang="en-US" altLang="zh-CN" dirty="0">
                <a:sym typeface="Symbol" panose="05050102010706020507" pitchFamily="18" charset="2"/>
              </a:rPr>
              <a:t></a:t>
            </a:r>
            <a:r>
              <a:rPr lang="en-US" altLang="zh-CN" dirty="0"/>
              <a:t> &gt;</a:t>
            </a:r>
            <a:r>
              <a:rPr lang="zh-CN" altLang="en-US" dirty="0"/>
              <a:t>， </a:t>
            </a:r>
            <a:r>
              <a:rPr lang="en-US" altLang="zh-CN" i="1" dirty="0"/>
              <a:t>V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V</a:t>
            </a:r>
            <a:r>
              <a:rPr lang="en-US" altLang="zh-CN" dirty="0"/>
              <a:t>=&lt;Z</a:t>
            </a:r>
            <a:r>
              <a:rPr lang="en-US" altLang="zh-CN" baseline="-25000" dirty="0"/>
              <a:t>2</a:t>
            </a:r>
            <a:r>
              <a:rPr lang="en-US" altLang="zh-CN" dirty="0">
                <a:sym typeface="Symbol" panose="05050102010706020507" pitchFamily="18" charset="2"/>
              </a:rPr>
              <a:t>Z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,</a:t>
            </a:r>
            <a:r>
              <a:rPr lang="en-US" altLang="zh-CN" dirty="0"/>
              <a:t>▪&gt;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       Z</a:t>
            </a:r>
            <a:r>
              <a:rPr lang="en-US" altLang="zh-CN" baseline="-25000" dirty="0"/>
              <a:t>2</a:t>
            </a:r>
            <a:r>
              <a:rPr lang="en-US" altLang="zh-CN" dirty="0">
                <a:sym typeface="Symbol" panose="05050102010706020507" pitchFamily="18" charset="2"/>
              </a:rPr>
              <a:t>Z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={&lt;0,0&gt;, &lt;1,0&gt;, &lt;0,1&gt;, &lt;1,1&gt;}</a:t>
            </a:r>
          </a:p>
          <a:p>
            <a:pPr eaLnBrk="1" hangingPunct="1"/>
            <a:endParaRPr lang="en-US" altLang="zh-CN" dirty="0"/>
          </a:p>
        </p:txBody>
      </p:sp>
      <p:graphicFrame>
        <p:nvGraphicFramePr>
          <p:cNvPr id="351565" name="Group 333">
            <a:extLst>
              <a:ext uri="{FF2B5EF4-FFF2-40B4-BE49-F238E27FC236}">
                <a16:creationId xmlns:a16="http://schemas.microsoft.com/office/drawing/2014/main" id="{97D87000-DD07-48A0-97F5-AB9DA3A50AF9}"/>
              </a:ext>
            </a:extLst>
          </p:cNvPr>
          <p:cNvGraphicFramePr>
            <a:graphicFrameLocks noGrp="1"/>
          </p:cNvGraphicFramePr>
          <p:nvPr/>
        </p:nvGraphicFramePr>
        <p:xfrm>
          <a:off x="1547813" y="2636838"/>
          <a:ext cx="6264275" cy="3382964"/>
        </p:xfrm>
        <a:graphic>
          <a:graphicData uri="http://schemas.openxmlformats.org/drawingml/2006/table">
            <a:tbl>
              <a:tblPr/>
              <a:tblGrid>
                <a:gridCol w="1252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2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25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71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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&lt;0,0&gt;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&lt;0,1&gt;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&lt;1,0&gt;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&lt;1,1&gt;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1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&lt;0,0&gt;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&lt;0,0&gt;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&lt;0,1&gt;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&lt;1,0&gt;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&lt;1,1&gt;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&lt;0,1&gt;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&lt;0,1&gt;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&lt;0,0&gt;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&lt;1,1&gt;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&lt;1,0&gt;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&lt;1,0&gt;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&lt;1,0&gt;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&lt;1,1&gt;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&lt;0,0&gt;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&lt;0,1&gt;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1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&lt;1,1&gt;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&lt;1,1&gt;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&lt;1,0&gt;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&lt;0,1&gt;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&lt;0,0&gt;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1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5">
            <a:extLst>
              <a:ext uri="{FF2B5EF4-FFF2-40B4-BE49-F238E27FC236}">
                <a16:creationId xmlns:a16="http://schemas.microsoft.com/office/drawing/2014/main" id="{260963CD-7728-484E-9DF0-ED4C2960D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39FE7F-7402-4928-B78B-384AC0E9AFED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54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73512C7D-F660-4C72-986B-31571882F6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积代数的性质</a:t>
            </a:r>
          </a:p>
        </p:txBody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FF41DC2B-0167-4147-9B65-FD12C70749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1270000"/>
            <a:ext cx="8109718" cy="48228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A50021"/>
                </a:solidFill>
              </a:rPr>
              <a:t>定理</a:t>
            </a:r>
            <a:r>
              <a:rPr lang="en-US" altLang="zh-CN" dirty="0">
                <a:solidFill>
                  <a:srgbClr val="A50021"/>
                </a:solidFill>
              </a:rPr>
              <a:t>9.5</a:t>
            </a:r>
            <a:r>
              <a:rPr lang="en-US" altLang="zh-CN" dirty="0"/>
              <a:t>  </a:t>
            </a:r>
            <a:r>
              <a:rPr lang="zh-CN" altLang="en-US" dirty="0"/>
              <a:t>设</a:t>
            </a:r>
            <a:r>
              <a:rPr lang="en-US" altLang="zh-CN" i="1" dirty="0"/>
              <a:t>V</a:t>
            </a:r>
            <a:r>
              <a:rPr lang="en-US" altLang="zh-CN" baseline="-25000" dirty="0"/>
              <a:t>1</a:t>
            </a:r>
            <a:r>
              <a:rPr lang="en-US" altLang="zh-CN" dirty="0"/>
              <a:t>=&lt;</a:t>
            </a:r>
            <a:r>
              <a:rPr lang="en-US" altLang="zh-CN" i="1" dirty="0"/>
              <a:t>A</a:t>
            </a:r>
            <a:r>
              <a:rPr lang="en-US" altLang="zh-CN" dirty="0"/>
              <a:t>,</a:t>
            </a:r>
            <a:r>
              <a:rPr lang="zh-CN" altLang="fr-FR" dirty="0"/>
              <a:t>◦</a:t>
            </a:r>
            <a:r>
              <a:rPr lang="en-US" altLang="zh-CN" dirty="0"/>
              <a:t>&gt;</a:t>
            </a:r>
            <a:r>
              <a:rPr lang="zh-CN" altLang="en-US" dirty="0"/>
              <a:t>和</a:t>
            </a:r>
            <a:r>
              <a:rPr lang="en-US" altLang="zh-CN" i="1" dirty="0"/>
              <a:t>V</a:t>
            </a:r>
            <a:r>
              <a:rPr lang="en-US" altLang="zh-CN" baseline="-25000" dirty="0"/>
              <a:t>2</a:t>
            </a:r>
            <a:r>
              <a:rPr lang="en-US" altLang="zh-CN" dirty="0"/>
              <a:t>=&lt;</a:t>
            </a:r>
            <a:r>
              <a:rPr lang="en-US" altLang="zh-CN" i="1" dirty="0"/>
              <a:t>B</a:t>
            </a:r>
            <a:r>
              <a:rPr lang="en-US" altLang="zh-CN" dirty="0"/>
              <a:t>,</a:t>
            </a:r>
            <a:r>
              <a:rPr lang="en-US" altLang="zh-CN" dirty="0">
                <a:sym typeface="Symbol" panose="05050102010706020507" pitchFamily="18" charset="2"/>
              </a:rPr>
              <a:t></a:t>
            </a:r>
            <a:r>
              <a:rPr lang="en-US" altLang="zh-CN" dirty="0"/>
              <a:t>&gt;</a:t>
            </a:r>
            <a:r>
              <a:rPr lang="zh-CN" altLang="en-US" dirty="0"/>
              <a:t>是同类型的代数系统，</a:t>
            </a:r>
            <a:r>
              <a:rPr lang="en-US" altLang="zh-CN" i="1" dirty="0"/>
              <a:t>V</a:t>
            </a:r>
            <a:r>
              <a:rPr lang="en-US" altLang="zh-CN" baseline="-25000" dirty="0"/>
              <a:t>1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V</a:t>
            </a:r>
            <a:r>
              <a:rPr lang="en-US" altLang="zh-CN" baseline="-25000" dirty="0"/>
              <a:t>2</a:t>
            </a:r>
            <a:r>
              <a:rPr lang="en-US" altLang="zh-CN" dirty="0"/>
              <a:t>=&lt;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B</a:t>
            </a:r>
            <a:r>
              <a:rPr lang="en-US" altLang="zh-CN" dirty="0"/>
              <a:t>,▪&gt;</a:t>
            </a:r>
            <a:r>
              <a:rPr lang="zh-CN" altLang="en-US" dirty="0"/>
              <a:t>是它们的积代数</a:t>
            </a:r>
            <a:r>
              <a:rPr lang="en-US" altLang="zh-CN" dirty="0"/>
              <a:t>.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0066FF"/>
                </a:solidFill>
              </a:rPr>
              <a:t>(1) </a:t>
            </a:r>
            <a:r>
              <a:rPr lang="zh-CN" altLang="en-US" dirty="0">
                <a:solidFill>
                  <a:srgbClr val="0066FF"/>
                </a:solidFill>
              </a:rPr>
              <a:t>如果</a:t>
            </a:r>
            <a:r>
              <a:rPr lang="zh-CN" altLang="fr-FR" dirty="0">
                <a:solidFill>
                  <a:srgbClr val="0066FF"/>
                </a:solidFill>
              </a:rPr>
              <a:t>◦ </a:t>
            </a:r>
            <a:r>
              <a:rPr lang="zh-CN" altLang="en-US" dirty="0">
                <a:solidFill>
                  <a:srgbClr val="0066FF"/>
                </a:solidFill>
              </a:rPr>
              <a:t>和 </a:t>
            </a:r>
            <a:r>
              <a:rPr lang="zh-CN" altLang="en-US" dirty="0">
                <a:solidFill>
                  <a:srgbClr val="0066FF"/>
                </a:solidFill>
                <a:sym typeface="Symbol" panose="05050102010706020507" pitchFamily="18" charset="2"/>
              </a:rPr>
              <a:t></a:t>
            </a:r>
            <a:r>
              <a:rPr lang="zh-CN" altLang="en-US" dirty="0">
                <a:solidFill>
                  <a:srgbClr val="0066FF"/>
                </a:solidFill>
              </a:rPr>
              <a:t>运算是可交换</a:t>
            </a:r>
            <a:r>
              <a:rPr lang="en-US" altLang="zh-CN" dirty="0">
                <a:solidFill>
                  <a:srgbClr val="0066FF"/>
                </a:solidFill>
              </a:rPr>
              <a:t>(</a:t>
            </a:r>
            <a:r>
              <a:rPr lang="zh-CN" altLang="en-US" dirty="0">
                <a:solidFill>
                  <a:srgbClr val="0066FF"/>
                </a:solidFill>
              </a:rPr>
              <a:t>可结合、幂等</a:t>
            </a:r>
            <a:r>
              <a:rPr lang="en-US" altLang="zh-CN" dirty="0">
                <a:solidFill>
                  <a:srgbClr val="0066FF"/>
                </a:solidFill>
              </a:rPr>
              <a:t>)</a:t>
            </a:r>
            <a:r>
              <a:rPr lang="zh-CN" altLang="en-US" dirty="0">
                <a:solidFill>
                  <a:srgbClr val="0066FF"/>
                </a:solidFill>
              </a:rPr>
              <a:t>的，那么▪运算也是可交换</a:t>
            </a:r>
            <a:r>
              <a:rPr lang="en-US" altLang="zh-CN" dirty="0">
                <a:solidFill>
                  <a:srgbClr val="0066FF"/>
                </a:solidFill>
              </a:rPr>
              <a:t>(</a:t>
            </a:r>
            <a:r>
              <a:rPr lang="zh-CN" altLang="en-US" dirty="0">
                <a:solidFill>
                  <a:srgbClr val="0066FF"/>
                </a:solidFill>
              </a:rPr>
              <a:t>可结合、幂等</a:t>
            </a:r>
            <a:r>
              <a:rPr lang="en-US" altLang="zh-CN" dirty="0">
                <a:solidFill>
                  <a:srgbClr val="0066FF"/>
                </a:solidFill>
              </a:rPr>
              <a:t>)</a:t>
            </a:r>
            <a:r>
              <a:rPr lang="zh-CN" altLang="en-US" dirty="0">
                <a:solidFill>
                  <a:srgbClr val="0066FF"/>
                </a:solidFill>
              </a:rPr>
              <a:t>的</a:t>
            </a:r>
            <a:r>
              <a:rPr lang="en-US" altLang="zh-CN" dirty="0">
                <a:solidFill>
                  <a:srgbClr val="0066FF"/>
                </a:solidFill>
              </a:rPr>
              <a:t>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(2) </a:t>
            </a:r>
            <a:r>
              <a:rPr lang="zh-CN" altLang="en-US" dirty="0"/>
              <a:t>如果 </a:t>
            </a:r>
            <a:r>
              <a:rPr lang="en-US" altLang="zh-CN" i="1" dirty="0"/>
              <a:t>e</a:t>
            </a:r>
            <a:r>
              <a:rPr lang="en-US" altLang="zh-CN" baseline="-25000" dirty="0"/>
              <a:t>1 </a:t>
            </a:r>
            <a:r>
              <a:rPr lang="zh-CN" altLang="en-US" dirty="0"/>
              <a:t>和 </a:t>
            </a:r>
            <a:r>
              <a:rPr lang="en-US" altLang="zh-CN" i="1" dirty="0"/>
              <a:t>e</a:t>
            </a:r>
            <a:r>
              <a:rPr lang="en-US" altLang="zh-CN" baseline="-25000" dirty="0"/>
              <a:t>2</a:t>
            </a:r>
            <a:r>
              <a:rPr lang="zh-CN" altLang="en-US" dirty="0"/>
              <a:t>（</a:t>
            </a:r>
            <a:r>
              <a:rPr lang="zh-CN" altLang="en-US" i="1" dirty="0">
                <a:sym typeface="Symbol" panose="05050102010706020507" pitchFamily="18" charset="2"/>
              </a:rPr>
              <a:t></a:t>
            </a:r>
            <a:r>
              <a:rPr lang="en-US" altLang="zh-CN" baseline="-25000" dirty="0"/>
              <a:t>1</a:t>
            </a:r>
            <a:r>
              <a:rPr lang="zh-CN" altLang="en-US" dirty="0"/>
              <a:t>和</a:t>
            </a:r>
            <a:r>
              <a:rPr lang="zh-CN" altLang="en-US" i="1" dirty="0">
                <a:sym typeface="Symbol" panose="05050102010706020507" pitchFamily="18" charset="2"/>
              </a:rPr>
              <a:t></a:t>
            </a:r>
            <a:r>
              <a:rPr lang="en-US" altLang="zh-CN" baseline="-25000" dirty="0"/>
              <a:t>2</a:t>
            </a:r>
            <a:r>
              <a:rPr lang="zh-CN" altLang="en-US" dirty="0"/>
              <a:t>）分别为</a:t>
            </a:r>
            <a:r>
              <a:rPr lang="zh-CN" altLang="fr-FR" dirty="0"/>
              <a:t>◦ </a:t>
            </a:r>
            <a:r>
              <a:rPr lang="zh-CN" altLang="en-US" dirty="0"/>
              <a:t>和 </a:t>
            </a:r>
            <a:r>
              <a:rPr lang="zh-CN" altLang="en-US" dirty="0">
                <a:sym typeface="Symbol" panose="05050102010706020507" pitchFamily="18" charset="2"/>
              </a:rPr>
              <a:t></a:t>
            </a:r>
            <a:r>
              <a:rPr lang="zh-CN" altLang="en-US" dirty="0"/>
              <a:t>运算的单位元（零元），那么</a:t>
            </a:r>
            <a:r>
              <a:rPr lang="en-US" altLang="zh-CN" dirty="0"/>
              <a:t>&lt;</a:t>
            </a:r>
            <a:r>
              <a:rPr lang="en-US" altLang="zh-CN" i="1" dirty="0"/>
              <a:t>e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en-US" altLang="zh-CN" i="1" dirty="0"/>
              <a:t>e</a:t>
            </a:r>
            <a:r>
              <a:rPr lang="en-US" altLang="zh-CN" baseline="-25000" dirty="0"/>
              <a:t>2</a:t>
            </a:r>
            <a:r>
              <a:rPr lang="en-US" altLang="zh-CN" dirty="0"/>
              <a:t>&gt;</a:t>
            </a:r>
            <a:r>
              <a:rPr lang="zh-CN" altLang="en-US" dirty="0"/>
              <a:t>（</a:t>
            </a:r>
            <a:r>
              <a:rPr lang="en-US" altLang="zh-CN" dirty="0"/>
              <a:t>&lt;</a:t>
            </a:r>
            <a:r>
              <a:rPr lang="en-US" altLang="zh-CN" i="1" dirty="0">
                <a:sym typeface="Symbol" panose="05050102010706020507" pitchFamily="18" charset="2"/>
              </a:rPr>
              <a:t>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en-US" altLang="zh-CN" i="1" dirty="0">
                <a:sym typeface="Symbol" panose="05050102010706020507" pitchFamily="18" charset="2"/>
              </a:rPr>
              <a:t></a:t>
            </a:r>
            <a:r>
              <a:rPr lang="en-US" altLang="zh-CN" baseline="-25000" dirty="0"/>
              <a:t>2</a:t>
            </a:r>
            <a:r>
              <a:rPr lang="en-US" altLang="zh-CN" dirty="0"/>
              <a:t>&gt;</a:t>
            </a:r>
            <a:r>
              <a:rPr lang="zh-CN" altLang="en-US" dirty="0"/>
              <a:t>）也是▪运算的单位元（零元）</a:t>
            </a:r>
            <a:r>
              <a:rPr lang="en-US" altLang="zh-CN" dirty="0"/>
              <a:t>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0066FF"/>
                </a:solidFill>
              </a:rPr>
              <a:t>(3) </a:t>
            </a:r>
            <a:r>
              <a:rPr lang="zh-CN" altLang="en-US" dirty="0">
                <a:solidFill>
                  <a:srgbClr val="0066FF"/>
                </a:solidFill>
              </a:rPr>
              <a:t>如果 </a:t>
            </a:r>
            <a:r>
              <a:rPr lang="en-US" altLang="zh-CN" i="1" dirty="0">
                <a:solidFill>
                  <a:srgbClr val="0066FF"/>
                </a:solidFill>
              </a:rPr>
              <a:t>x </a:t>
            </a:r>
            <a:r>
              <a:rPr lang="zh-CN" altLang="en-US" dirty="0">
                <a:solidFill>
                  <a:srgbClr val="0066FF"/>
                </a:solidFill>
              </a:rPr>
              <a:t>和 </a:t>
            </a:r>
            <a:r>
              <a:rPr lang="en-US" altLang="zh-CN" i="1" dirty="0">
                <a:solidFill>
                  <a:srgbClr val="0066FF"/>
                </a:solidFill>
              </a:rPr>
              <a:t>y </a:t>
            </a:r>
            <a:r>
              <a:rPr lang="zh-CN" altLang="en-US" dirty="0">
                <a:solidFill>
                  <a:srgbClr val="0066FF"/>
                </a:solidFill>
              </a:rPr>
              <a:t>分别为</a:t>
            </a:r>
            <a:r>
              <a:rPr lang="zh-CN" altLang="fr-FR" dirty="0">
                <a:solidFill>
                  <a:srgbClr val="0066FF"/>
                </a:solidFill>
              </a:rPr>
              <a:t>◦</a:t>
            </a:r>
            <a:r>
              <a:rPr lang="zh-CN" altLang="en-US" dirty="0">
                <a:solidFill>
                  <a:srgbClr val="0066FF"/>
                </a:solidFill>
              </a:rPr>
              <a:t>和 </a:t>
            </a:r>
            <a:r>
              <a:rPr lang="zh-CN" altLang="en-US" dirty="0">
                <a:solidFill>
                  <a:srgbClr val="0066FF"/>
                </a:solidFill>
                <a:sym typeface="Symbol" panose="05050102010706020507" pitchFamily="18" charset="2"/>
              </a:rPr>
              <a:t></a:t>
            </a:r>
            <a:r>
              <a:rPr lang="zh-CN" altLang="en-US" dirty="0">
                <a:solidFill>
                  <a:srgbClr val="0066FF"/>
                </a:solidFill>
              </a:rPr>
              <a:t>运算的可逆元素，那么</a:t>
            </a:r>
            <a:r>
              <a:rPr lang="en-US" altLang="zh-CN" dirty="0">
                <a:solidFill>
                  <a:srgbClr val="0066FF"/>
                </a:solidFill>
              </a:rPr>
              <a:t>&lt;</a:t>
            </a:r>
            <a:r>
              <a:rPr lang="en-US" altLang="zh-CN" i="1" dirty="0" err="1">
                <a:solidFill>
                  <a:srgbClr val="0066FF"/>
                </a:solidFill>
              </a:rPr>
              <a:t>x,y</a:t>
            </a:r>
            <a:r>
              <a:rPr lang="en-US" altLang="zh-CN" dirty="0">
                <a:solidFill>
                  <a:srgbClr val="0066FF"/>
                </a:solidFill>
              </a:rPr>
              <a:t>&gt;</a:t>
            </a:r>
            <a:r>
              <a:rPr lang="zh-CN" altLang="en-US" dirty="0">
                <a:solidFill>
                  <a:srgbClr val="0066FF"/>
                </a:solidFill>
              </a:rPr>
              <a:t>也是▪运算的可逆元素，其逆元就是</a:t>
            </a:r>
            <a:r>
              <a:rPr lang="en-US" altLang="zh-CN" dirty="0">
                <a:solidFill>
                  <a:srgbClr val="0066FF"/>
                </a:solidFill>
              </a:rPr>
              <a:t>&lt;</a:t>
            </a:r>
            <a:r>
              <a:rPr lang="en-US" altLang="zh-CN" i="1" dirty="0">
                <a:solidFill>
                  <a:srgbClr val="0066FF"/>
                </a:solidFill>
              </a:rPr>
              <a:t>x</a:t>
            </a:r>
            <a:r>
              <a:rPr lang="en-US" altLang="zh-CN" baseline="30000" dirty="0">
                <a:solidFill>
                  <a:srgbClr val="0066FF"/>
                </a:solidFill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solidFill>
                  <a:srgbClr val="0066FF"/>
                </a:solidFill>
              </a:rPr>
              <a:t>1</a:t>
            </a:r>
            <a:r>
              <a:rPr lang="en-US" altLang="zh-CN" dirty="0">
                <a:solidFill>
                  <a:srgbClr val="0066FF"/>
                </a:solidFill>
              </a:rPr>
              <a:t>,</a:t>
            </a:r>
            <a:r>
              <a:rPr lang="en-US" altLang="zh-CN" i="1" dirty="0">
                <a:solidFill>
                  <a:srgbClr val="0066FF"/>
                </a:solidFill>
              </a:rPr>
              <a:t>y</a:t>
            </a:r>
            <a:r>
              <a:rPr lang="en-US" altLang="zh-CN" baseline="30000" dirty="0">
                <a:solidFill>
                  <a:srgbClr val="0066FF"/>
                </a:solidFill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solidFill>
                  <a:srgbClr val="0066FF"/>
                </a:solidFill>
              </a:rPr>
              <a:t>1</a:t>
            </a:r>
            <a:r>
              <a:rPr lang="en-US" altLang="zh-CN" dirty="0">
                <a:solidFill>
                  <a:srgbClr val="0066FF"/>
                </a:solidFill>
              </a:rPr>
              <a:t>&gt;.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3ECE71-F1B9-417C-8B8B-A0BB635BF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</a:t>
            </a:r>
            <a:r>
              <a:rPr lang="zh-CN" altLang="en-US" dirty="0"/>
              <a:t>代数系统（回顾）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A35CF4-9338-4188-8E44-4C85C067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E224-C147-403D-877A-8DE49381A651}" type="slidenum">
              <a:rPr lang="en-US" altLang="zh-CN" smtClean="0"/>
              <a:pPr/>
              <a:t>55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ED6F8F4-C799-4D62-AECA-99EF51C20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1" y="2420888"/>
            <a:ext cx="9044113" cy="194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358602"/>
      </p:ext>
    </p:extLst>
  </p:cSld>
  <p:clrMapOvr>
    <a:masterClrMapping/>
  </p:clrMapOvr>
  <p:transition>
    <p:zo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灯片编号占位符 5">
            <a:extLst>
              <a:ext uri="{FF2B5EF4-FFF2-40B4-BE49-F238E27FC236}">
                <a16:creationId xmlns:a16="http://schemas.microsoft.com/office/drawing/2014/main" id="{1193BB46-0EA8-45D9-B83A-4587B930B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96146F0-ADE2-4391-9D93-3A01FF802852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56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138311C5-FCE3-4BA3-B517-B31846C367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华文中宋" panose="02010600040101010101" pitchFamily="2" charset="-122"/>
              </a:rPr>
              <a:t>第九章 代数系统</a:t>
            </a:r>
          </a:p>
        </p:txBody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327FD729-1C10-4708-80D6-34F8489D04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dirty="0"/>
              <a:t>9.1</a:t>
            </a:r>
            <a:r>
              <a:rPr lang="zh-CN" altLang="en-US" dirty="0"/>
              <a:t>二元运算及其性质</a:t>
            </a:r>
          </a:p>
          <a:p>
            <a:pPr lvl="1" eaLnBrk="1" hangingPunct="1"/>
            <a:r>
              <a:rPr lang="zh-CN" altLang="en-US" dirty="0"/>
              <a:t>一元和二元运算定义及其实例</a:t>
            </a:r>
          </a:p>
          <a:p>
            <a:pPr lvl="1" eaLnBrk="1" hangingPunct="1"/>
            <a:r>
              <a:rPr lang="zh-CN" altLang="en-US" dirty="0"/>
              <a:t>二元运算的性质</a:t>
            </a:r>
          </a:p>
          <a:p>
            <a:pPr eaLnBrk="1" hangingPunct="1"/>
            <a:r>
              <a:rPr lang="en-US" altLang="zh-CN" dirty="0"/>
              <a:t>9.2</a:t>
            </a:r>
            <a:r>
              <a:rPr lang="zh-CN" altLang="en-US" dirty="0"/>
              <a:t>代数系统</a:t>
            </a:r>
          </a:p>
          <a:p>
            <a:pPr lvl="1" eaLnBrk="1" hangingPunct="1"/>
            <a:r>
              <a:rPr lang="zh-CN" altLang="en-US" dirty="0"/>
              <a:t>代数系统定义及其实例</a:t>
            </a:r>
          </a:p>
          <a:p>
            <a:pPr lvl="1" eaLnBrk="1" hangingPunct="1"/>
            <a:r>
              <a:rPr lang="zh-CN" altLang="en-US" dirty="0"/>
              <a:t>子代数</a:t>
            </a:r>
          </a:p>
          <a:p>
            <a:pPr lvl="1" eaLnBrk="1" hangingPunct="1"/>
            <a:r>
              <a:rPr lang="zh-CN" altLang="en-US" dirty="0"/>
              <a:t>积代数</a:t>
            </a: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9.3</a:t>
            </a:r>
            <a:r>
              <a:rPr lang="zh-CN" altLang="en-US" dirty="0">
                <a:solidFill>
                  <a:srgbClr val="FF0000"/>
                </a:solidFill>
              </a:rPr>
              <a:t>代数系统的同态与同构</a:t>
            </a:r>
          </a:p>
        </p:txBody>
      </p:sp>
    </p:spTree>
  </p:cSld>
  <p:clrMapOvr>
    <a:masterClrMapping/>
  </p:clrMapOvr>
  <p:transition>
    <p:zo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灯片编号占位符 5">
            <a:extLst>
              <a:ext uri="{FF2B5EF4-FFF2-40B4-BE49-F238E27FC236}">
                <a16:creationId xmlns:a16="http://schemas.microsoft.com/office/drawing/2014/main" id="{59F38EB4-FC9A-4D21-8D31-C30456405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F77A5E5-7359-45EB-AEB8-98CA35DDFB65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57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6A2DB73B-8B16-4CA8-AA60-44226A1C43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9.3 </a:t>
            </a:r>
            <a:r>
              <a:rPr lang="zh-CN" altLang="en-US"/>
              <a:t>代数系统的同态与同构</a:t>
            </a:r>
          </a:p>
        </p:txBody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B158716D-8BF9-43D7-8272-C9D8AA578D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124744"/>
            <a:ext cx="4330383" cy="4529068"/>
          </a:xfrm>
        </p:spPr>
        <p:txBody>
          <a:bodyPr/>
          <a:lstStyle/>
          <a:p>
            <a:pPr marL="0" indent="0" eaLnBrk="1" hangingPunct="1">
              <a:spcBef>
                <a:spcPct val="10000"/>
              </a:spcBef>
              <a:buNone/>
            </a:pPr>
            <a:r>
              <a:rPr lang="zh-CN" altLang="en-US" dirty="0"/>
              <a:t>对于代数系统</a:t>
            </a:r>
            <a:endParaRPr lang="en-US" altLang="zh-CN" dirty="0"/>
          </a:p>
          <a:p>
            <a:pPr marL="0" indent="0" eaLnBrk="1" hangingPunct="1">
              <a:spcBef>
                <a:spcPct val="10000"/>
              </a:spcBef>
              <a:buNone/>
            </a:pPr>
            <a:r>
              <a:rPr lang="en-US" altLang="zh-CN" i="1" dirty="0">
                <a:solidFill>
                  <a:srgbClr val="FF0000"/>
                </a:solidFill>
              </a:rPr>
              <a:t>V</a:t>
            </a:r>
            <a:r>
              <a:rPr lang="en-US" altLang="zh-CN" baseline="-25000" dirty="0">
                <a:solidFill>
                  <a:srgbClr val="FF0000"/>
                </a:solidFill>
              </a:rPr>
              <a:t>1</a:t>
            </a:r>
            <a:r>
              <a:rPr lang="en-US" altLang="zh-CN" dirty="0">
                <a:solidFill>
                  <a:srgbClr val="FF0000"/>
                </a:solidFill>
              </a:rPr>
              <a:t>=&lt;Z</a:t>
            </a:r>
            <a:r>
              <a:rPr lang="en-US" altLang="zh-CN" baseline="-25000" dirty="0">
                <a:solidFill>
                  <a:srgbClr val="FF0000"/>
                </a:solidFill>
              </a:rPr>
              <a:t>3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</a:t>
            </a:r>
            <a:r>
              <a:rPr lang="en-US" altLang="zh-CN" baseline="-25000" dirty="0">
                <a:solidFill>
                  <a:srgbClr val="FF0000"/>
                </a:solidFill>
              </a:rPr>
              <a:t>3</a:t>
            </a:r>
            <a:r>
              <a:rPr lang="en-US" altLang="zh-CN" dirty="0">
                <a:solidFill>
                  <a:srgbClr val="FF0000"/>
                </a:solidFill>
              </a:rPr>
              <a:t>&gt; </a:t>
            </a:r>
          </a:p>
          <a:p>
            <a:pPr marL="0" indent="0" eaLnBrk="1" hangingPunct="1">
              <a:spcBef>
                <a:spcPct val="10000"/>
              </a:spcBef>
              <a:buNone/>
            </a:pPr>
            <a:r>
              <a:rPr lang="en-US" altLang="zh-CN" dirty="0"/>
              <a:t>         </a:t>
            </a:r>
            <a:r>
              <a:rPr lang="zh-CN" altLang="en-US" dirty="0"/>
              <a:t>其中</a:t>
            </a:r>
            <a:r>
              <a:rPr lang="en-US" altLang="zh-CN" dirty="0"/>
              <a:t>Z</a:t>
            </a:r>
            <a:r>
              <a:rPr lang="en-US" altLang="zh-CN" baseline="-25000" dirty="0"/>
              <a:t>3</a:t>
            </a:r>
            <a:r>
              <a:rPr lang="en-US" altLang="zh-CN" dirty="0"/>
              <a:t>={0,1,2}</a:t>
            </a:r>
            <a:endParaRPr lang="en-US" altLang="zh-CN" i="1" dirty="0"/>
          </a:p>
          <a:p>
            <a:pPr marL="0" indent="0" eaLnBrk="1" hangingPunct="1">
              <a:spcBef>
                <a:spcPct val="10000"/>
              </a:spcBef>
              <a:buNone/>
            </a:pPr>
            <a:r>
              <a:rPr lang="en-US" altLang="zh-CN" i="1" dirty="0">
                <a:solidFill>
                  <a:srgbClr val="FF0000"/>
                </a:solidFill>
              </a:rPr>
              <a:t>V</a:t>
            </a:r>
            <a:r>
              <a:rPr lang="en-US" altLang="zh-CN" baseline="-25000" dirty="0">
                <a:solidFill>
                  <a:srgbClr val="FF0000"/>
                </a:solidFill>
              </a:rPr>
              <a:t>2</a:t>
            </a:r>
            <a:r>
              <a:rPr lang="en-US" altLang="zh-CN" dirty="0">
                <a:solidFill>
                  <a:srgbClr val="FF0000"/>
                </a:solidFill>
              </a:rPr>
              <a:t>=&lt;</a:t>
            </a:r>
            <a:r>
              <a:rPr lang="en-US" altLang="zh-CN" i="1" dirty="0">
                <a:solidFill>
                  <a:srgbClr val="FF0000"/>
                </a:solidFill>
              </a:rPr>
              <a:t>A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</a:t>
            </a:r>
            <a:r>
              <a:rPr lang="en-US" altLang="zh-CN" baseline="-25000" dirty="0">
                <a:solidFill>
                  <a:srgbClr val="FF0000"/>
                </a:solidFill>
              </a:rPr>
              <a:t>6</a:t>
            </a:r>
            <a:r>
              <a:rPr lang="en-US" altLang="zh-CN" dirty="0">
                <a:solidFill>
                  <a:srgbClr val="FF0000"/>
                </a:solidFill>
              </a:rPr>
              <a:t>&gt;</a:t>
            </a:r>
          </a:p>
          <a:p>
            <a:pPr marL="0" indent="0" eaLnBrk="1" hangingPunct="1">
              <a:spcBef>
                <a:spcPct val="10000"/>
              </a:spcBef>
              <a:buNone/>
            </a:pPr>
            <a:r>
              <a:rPr lang="zh-CN" altLang="en-US" dirty="0"/>
              <a:t>         其中</a:t>
            </a:r>
            <a:r>
              <a:rPr lang="en-US" altLang="zh-CN" i="1" dirty="0"/>
              <a:t>A</a:t>
            </a:r>
            <a:r>
              <a:rPr lang="en-US" altLang="zh-CN" dirty="0"/>
              <a:t>={0,2,4}</a:t>
            </a:r>
          </a:p>
          <a:p>
            <a:pPr marL="0" indent="0" eaLnBrk="1" hangingPunct="1">
              <a:spcBef>
                <a:spcPct val="10000"/>
              </a:spcBef>
              <a:buNone/>
            </a:pPr>
            <a:endParaRPr lang="en-US" altLang="zh-CN" dirty="0"/>
          </a:p>
          <a:p>
            <a:pPr marL="0" indent="0" eaLnBrk="1" hangingPunct="1">
              <a:spcBef>
                <a:spcPct val="10000"/>
              </a:spcBef>
              <a:buNone/>
            </a:pPr>
            <a:r>
              <a:rPr lang="zh-CN" altLang="en-US" dirty="0"/>
              <a:t>若</a:t>
            </a:r>
            <a:r>
              <a:rPr lang="en-US" altLang="zh-CN" i="1" dirty="0"/>
              <a:t>f</a:t>
            </a:r>
            <a:r>
              <a:rPr lang="en-US" altLang="zh-CN" dirty="0"/>
              <a:t>={&lt;0,0&gt;,&lt;1,2&gt;,&lt;2,4&gt;}</a:t>
            </a:r>
          </a:p>
          <a:p>
            <a:pPr marL="0" indent="0" eaLnBrk="1" hangingPunct="1">
              <a:spcBef>
                <a:spcPct val="10000"/>
              </a:spcBef>
              <a:buNone/>
            </a:pPr>
            <a:r>
              <a:rPr lang="zh-CN" altLang="en-US" dirty="0"/>
              <a:t>则在</a:t>
            </a:r>
            <a:r>
              <a:rPr lang="en-US" altLang="zh-CN" i="1" dirty="0"/>
              <a:t>f </a:t>
            </a:r>
            <a:r>
              <a:rPr lang="zh-CN" altLang="en-US" dirty="0"/>
              <a:t>的作用下代数系统</a:t>
            </a:r>
            <a:r>
              <a:rPr lang="en-US" altLang="zh-CN" i="1" dirty="0">
                <a:solidFill>
                  <a:srgbClr val="FF0000"/>
                </a:solidFill>
              </a:rPr>
              <a:t>V</a:t>
            </a:r>
            <a:r>
              <a:rPr lang="en-US" altLang="zh-CN" baseline="-25000" dirty="0">
                <a:solidFill>
                  <a:srgbClr val="FF0000"/>
                </a:solidFill>
              </a:rPr>
              <a:t>1</a:t>
            </a:r>
            <a:r>
              <a:rPr lang="zh-CN" altLang="en-US" dirty="0"/>
              <a:t>就转换成了</a:t>
            </a:r>
            <a:r>
              <a:rPr lang="en-US" altLang="zh-CN" i="1" dirty="0">
                <a:solidFill>
                  <a:srgbClr val="FF0000"/>
                </a:solidFill>
              </a:rPr>
              <a:t>V</a:t>
            </a:r>
            <a:r>
              <a:rPr lang="en-US" altLang="zh-CN" baseline="-25000" dirty="0">
                <a:solidFill>
                  <a:srgbClr val="FF0000"/>
                </a:solidFill>
              </a:rPr>
              <a:t>2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 eaLnBrk="1" hangingPunct="1">
              <a:spcBef>
                <a:spcPct val="10000"/>
              </a:spcBef>
              <a:buNone/>
            </a:pP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A508200-10E5-4B11-A416-D68BF139B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058" y="1148308"/>
            <a:ext cx="4200525" cy="2057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E90495F-D945-442C-BFCD-FEDDADD35A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26"/>
          <a:stretch/>
        </p:blipFill>
        <p:spPr>
          <a:xfrm>
            <a:off x="4897121" y="3234283"/>
            <a:ext cx="4211383" cy="206692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73E6C3A-B23E-8B2A-766E-EED7CBC05FA1}"/>
              </a:ext>
            </a:extLst>
          </p:cNvPr>
          <p:cNvSpPr txBox="1"/>
          <p:nvPr/>
        </p:nvSpPr>
        <p:spPr>
          <a:xfrm>
            <a:off x="606449" y="5653812"/>
            <a:ext cx="604867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000" b="1" dirty="0"/>
              <a:t>此</a:t>
            </a:r>
            <a:r>
              <a:rPr lang="en-US" altLang="zh-CN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3000" b="1" dirty="0"/>
              <a:t>是双射函数，则</a:t>
            </a:r>
            <a:r>
              <a:rPr lang="en-US" altLang="zh-CN" sz="3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3000" b="1" baseline="-25000" dirty="0">
                <a:solidFill>
                  <a:srgbClr val="FF0000"/>
                </a:solidFill>
                <a:latin typeface="+mn-lt"/>
                <a:ea typeface="+mn-ea"/>
              </a:rPr>
              <a:t>1</a:t>
            </a:r>
            <a:r>
              <a:rPr lang="zh-CN" altLang="en-US" sz="3000" b="1" dirty="0"/>
              <a:t>和</a:t>
            </a:r>
            <a:r>
              <a:rPr lang="en-US" altLang="zh-CN" sz="3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3000" b="1" baseline="-25000" dirty="0">
                <a:solidFill>
                  <a:srgbClr val="FF0000"/>
                </a:solidFill>
                <a:latin typeface="+mn-lt"/>
                <a:ea typeface="+mn-ea"/>
              </a:rPr>
              <a:t>2</a:t>
            </a:r>
            <a:r>
              <a:rPr lang="zh-CN" altLang="en-US" sz="3000" b="1" dirty="0"/>
              <a:t>同构</a:t>
            </a:r>
            <a:endParaRPr lang="en-US" altLang="zh-CN" sz="3000" b="1" dirty="0"/>
          </a:p>
        </p:txBody>
      </p:sp>
    </p:spTree>
    <p:extLst>
      <p:ext uri="{BB962C8B-B14F-4D97-AF65-F5344CB8AC3E}">
        <p14:creationId xmlns:p14="http://schemas.microsoft.com/office/powerpoint/2010/main" val="154975055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 uiExpand="1" build="p"/>
      <p:bldP spid="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灯片编号占位符 5">
            <a:extLst>
              <a:ext uri="{FF2B5EF4-FFF2-40B4-BE49-F238E27FC236}">
                <a16:creationId xmlns:a16="http://schemas.microsoft.com/office/drawing/2014/main" id="{59F38EB4-FC9A-4D21-8D31-C30456405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F77A5E5-7359-45EB-AEB8-98CA35DDFB65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58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6A2DB73B-8B16-4CA8-AA60-44226A1C43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同态的定义</a:t>
            </a:r>
          </a:p>
        </p:txBody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B158716D-8BF9-43D7-8272-C9D8AA578D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10000"/>
              </a:spcBef>
            </a:pPr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9.10</a:t>
            </a:r>
            <a:r>
              <a:rPr lang="en-US" altLang="zh-CN" dirty="0"/>
              <a:t> </a:t>
            </a:r>
            <a:r>
              <a:rPr lang="zh-CN" altLang="en-US" dirty="0"/>
              <a:t>设</a:t>
            </a:r>
            <a:r>
              <a:rPr lang="en-US" altLang="zh-CN" i="1" dirty="0"/>
              <a:t>V</a:t>
            </a:r>
            <a:r>
              <a:rPr lang="en-US" altLang="zh-CN" baseline="-25000" dirty="0"/>
              <a:t>1</a:t>
            </a:r>
            <a:r>
              <a:rPr lang="en-US" altLang="zh-CN" dirty="0"/>
              <a:t>=&lt;</a:t>
            </a:r>
            <a:r>
              <a:rPr lang="en-US" altLang="zh-CN" i="1" dirty="0"/>
              <a:t>A</a:t>
            </a:r>
            <a:r>
              <a:rPr lang="en-US" altLang="zh-CN" dirty="0"/>
              <a:t>,∘&gt;</a:t>
            </a:r>
            <a:r>
              <a:rPr lang="zh-CN" altLang="en-US" dirty="0"/>
              <a:t>和</a:t>
            </a:r>
            <a:r>
              <a:rPr lang="en-US" altLang="zh-CN" i="1" dirty="0"/>
              <a:t>V</a:t>
            </a:r>
            <a:r>
              <a:rPr lang="en-US" altLang="zh-CN" baseline="-25000" dirty="0"/>
              <a:t>2</a:t>
            </a:r>
            <a:r>
              <a:rPr lang="en-US" altLang="zh-CN" dirty="0"/>
              <a:t>=&lt;</a:t>
            </a:r>
            <a:r>
              <a:rPr lang="en-US" altLang="zh-CN" i="1" dirty="0"/>
              <a:t>B</a:t>
            </a:r>
            <a:r>
              <a:rPr lang="en-US" altLang="zh-CN" dirty="0"/>
              <a:t>,</a:t>
            </a:r>
            <a:r>
              <a:rPr lang="en-US" altLang="zh-CN" dirty="0">
                <a:sym typeface="Symbol" panose="05050102010706020507" pitchFamily="18" charset="2"/>
              </a:rPr>
              <a:t></a:t>
            </a:r>
            <a:r>
              <a:rPr lang="en-US" altLang="zh-CN" dirty="0"/>
              <a:t>&gt;</a:t>
            </a:r>
            <a:r>
              <a:rPr lang="zh-CN" altLang="en-US" dirty="0"/>
              <a:t>是同类型的代数系统，</a:t>
            </a:r>
            <a:r>
              <a:rPr lang="en-US" altLang="zh-CN" i="1" dirty="0"/>
              <a:t>f</a:t>
            </a:r>
            <a:r>
              <a:rPr lang="en-US" altLang="zh-CN" dirty="0"/>
              <a:t>: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i="1" dirty="0"/>
              <a:t>B</a:t>
            </a:r>
            <a:r>
              <a:rPr lang="zh-CN" altLang="en-US" dirty="0"/>
              <a:t>，且</a:t>
            </a:r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r>
              <a:rPr lang="en-US" altLang="zh-CN" i="1" dirty="0" err="1"/>
              <a:t>y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i="1" dirty="0" err="1"/>
              <a:t>A</a:t>
            </a:r>
            <a:r>
              <a:rPr lang="en-US" altLang="zh-CN" i="1" dirty="0"/>
              <a:t> </a:t>
            </a:r>
            <a:r>
              <a:rPr lang="zh-CN" altLang="en-US" dirty="0"/>
              <a:t>有 </a:t>
            </a:r>
            <a:br>
              <a:rPr lang="zh-CN" altLang="en-US" dirty="0"/>
            </a:br>
            <a:r>
              <a:rPr lang="zh-CN" altLang="en-US" dirty="0"/>
              <a:t>           </a:t>
            </a:r>
            <a:r>
              <a:rPr lang="en-US" altLang="zh-CN" i="1" dirty="0">
                <a:solidFill>
                  <a:srgbClr val="CC0000"/>
                </a:solidFill>
              </a:rPr>
              <a:t>f</a:t>
            </a:r>
            <a:r>
              <a:rPr lang="en-US" altLang="zh-CN" dirty="0">
                <a:solidFill>
                  <a:srgbClr val="CC0000"/>
                </a:solidFill>
              </a:rPr>
              <a:t>(</a:t>
            </a:r>
            <a:r>
              <a:rPr lang="en-US" altLang="zh-CN" i="1" dirty="0">
                <a:solidFill>
                  <a:srgbClr val="CC0000"/>
                </a:solidFill>
              </a:rPr>
              <a:t>x</a:t>
            </a:r>
            <a:r>
              <a:rPr lang="en-US" altLang="zh-CN" dirty="0">
                <a:solidFill>
                  <a:srgbClr val="CC0000"/>
                </a:solidFill>
              </a:rPr>
              <a:t>∘</a:t>
            </a:r>
            <a:r>
              <a:rPr lang="en-US" altLang="zh-CN" i="1" dirty="0">
                <a:solidFill>
                  <a:srgbClr val="CC0000"/>
                </a:solidFill>
              </a:rPr>
              <a:t>y</a:t>
            </a:r>
            <a:r>
              <a:rPr lang="en-US" altLang="zh-CN" dirty="0">
                <a:solidFill>
                  <a:srgbClr val="CC0000"/>
                </a:solidFill>
              </a:rPr>
              <a:t>) = </a:t>
            </a:r>
            <a:r>
              <a:rPr lang="en-US" altLang="zh-CN" i="1" dirty="0">
                <a:solidFill>
                  <a:srgbClr val="CC0000"/>
                </a:solidFill>
              </a:rPr>
              <a:t>f</a:t>
            </a:r>
            <a:r>
              <a:rPr lang="en-US" altLang="zh-CN" dirty="0">
                <a:solidFill>
                  <a:srgbClr val="CC0000"/>
                </a:solidFill>
              </a:rPr>
              <a:t>(</a:t>
            </a:r>
            <a:r>
              <a:rPr lang="en-US" altLang="zh-CN" i="1" dirty="0">
                <a:solidFill>
                  <a:srgbClr val="CC0000"/>
                </a:solidFill>
              </a:rPr>
              <a:t>x</a:t>
            </a:r>
            <a:r>
              <a:rPr lang="en-US" altLang="zh-CN" dirty="0">
                <a:solidFill>
                  <a:srgbClr val="CC0000"/>
                </a:solidFill>
              </a:rPr>
              <a:t>)</a:t>
            </a:r>
            <a:r>
              <a:rPr lang="en-US" altLang="zh-CN" dirty="0">
                <a:solidFill>
                  <a:srgbClr val="CC0000"/>
                </a:solidFill>
                <a:sym typeface="Symbol" panose="05050102010706020507" pitchFamily="18" charset="2"/>
              </a:rPr>
              <a:t></a:t>
            </a:r>
            <a:r>
              <a:rPr lang="en-US" altLang="zh-CN" i="1" dirty="0">
                <a:solidFill>
                  <a:srgbClr val="CC0000"/>
                </a:solidFill>
              </a:rPr>
              <a:t>f</a:t>
            </a:r>
            <a:r>
              <a:rPr lang="en-US" altLang="zh-CN" dirty="0">
                <a:solidFill>
                  <a:srgbClr val="CC0000"/>
                </a:solidFill>
              </a:rPr>
              <a:t>(</a:t>
            </a:r>
            <a:r>
              <a:rPr lang="en-US" altLang="zh-CN" i="1" dirty="0">
                <a:solidFill>
                  <a:srgbClr val="CC0000"/>
                </a:solidFill>
              </a:rPr>
              <a:t>y</a:t>
            </a:r>
            <a:r>
              <a:rPr lang="en-US" altLang="zh-CN" dirty="0">
                <a:solidFill>
                  <a:srgbClr val="CC0000"/>
                </a:solidFill>
              </a:rPr>
              <a:t>)</a:t>
            </a:r>
            <a:br>
              <a:rPr lang="en-US" altLang="zh-CN" dirty="0"/>
            </a:br>
            <a:r>
              <a:rPr lang="zh-CN" altLang="en-US" dirty="0"/>
              <a:t>则称 </a:t>
            </a:r>
            <a:r>
              <a:rPr lang="en-US" altLang="zh-CN" i="1" dirty="0"/>
              <a:t>f </a:t>
            </a:r>
            <a:r>
              <a:rPr lang="zh-CN" altLang="en-US" dirty="0"/>
              <a:t>是</a:t>
            </a:r>
            <a:r>
              <a:rPr lang="en-US" altLang="zh-CN" i="1" dirty="0"/>
              <a:t>V</a:t>
            </a:r>
            <a:r>
              <a:rPr lang="en-US" altLang="zh-CN" baseline="-25000" dirty="0"/>
              <a:t>1</a:t>
            </a:r>
            <a:r>
              <a:rPr lang="zh-CN" altLang="en-US" dirty="0"/>
              <a:t>到</a:t>
            </a:r>
            <a:r>
              <a:rPr lang="en-US" altLang="zh-CN" i="1" dirty="0"/>
              <a:t>V</a:t>
            </a:r>
            <a:r>
              <a:rPr lang="en-US" altLang="zh-CN" baseline="-25000" dirty="0"/>
              <a:t>2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CC0000"/>
                </a:solidFill>
              </a:rPr>
              <a:t>同态</a:t>
            </a:r>
            <a:r>
              <a:rPr lang="zh-CN" altLang="en-US" dirty="0"/>
              <a:t>映射，简称同态</a:t>
            </a:r>
            <a:r>
              <a:rPr lang="en-US" altLang="zh-CN" dirty="0"/>
              <a:t>.</a:t>
            </a:r>
          </a:p>
          <a:p>
            <a:pPr eaLnBrk="1" hangingPunct="1"/>
            <a:r>
              <a:rPr lang="zh-CN" altLang="en-US" dirty="0"/>
              <a:t>例： </a:t>
            </a:r>
            <a:r>
              <a:rPr lang="en-US" altLang="zh-CN" dirty="0"/>
              <a:t>&lt;Z, </a:t>
            </a:r>
            <a:r>
              <a:rPr lang="en-US" altLang="zh-CN" dirty="0">
                <a:latin typeface="宋体" panose="02010600030101010101" pitchFamily="2" charset="-122"/>
                <a:sym typeface="Symbol" panose="05050102010706020507" pitchFamily="18" charset="2"/>
              </a:rPr>
              <a:t>×</a:t>
            </a:r>
            <a:r>
              <a:rPr lang="en-US" altLang="zh-CN" dirty="0"/>
              <a:t> &gt; </a:t>
            </a:r>
            <a:r>
              <a:rPr lang="zh-CN" altLang="en-US" dirty="0"/>
              <a:t>；</a:t>
            </a:r>
            <a:r>
              <a:rPr lang="en-US" altLang="zh-CN" dirty="0">
                <a:solidFill>
                  <a:schemeClr val="tx2"/>
                </a:solidFill>
              </a:rPr>
              <a:t>&lt;</a:t>
            </a:r>
            <a:r>
              <a:rPr lang="en-US" altLang="zh-CN" i="1" dirty="0">
                <a:solidFill>
                  <a:schemeClr val="tx2"/>
                </a:solidFill>
              </a:rPr>
              <a:t>B</a:t>
            </a:r>
            <a:r>
              <a:rPr lang="en-US" altLang="zh-CN" dirty="0">
                <a:solidFill>
                  <a:schemeClr val="tx2"/>
                </a:solidFill>
              </a:rPr>
              <a:t>, </a:t>
            </a:r>
            <a:r>
              <a:rPr lang="en-US" altLang="zh-CN" dirty="0">
                <a:solidFill>
                  <a:schemeClr val="tx2"/>
                </a:solidFill>
                <a:sym typeface="Symbol" panose="05050102010706020507" pitchFamily="18" charset="2"/>
              </a:rPr>
              <a:t>*</a:t>
            </a:r>
            <a:r>
              <a:rPr lang="en-US" altLang="zh-CN" dirty="0">
                <a:solidFill>
                  <a:schemeClr val="tx2"/>
                </a:solidFill>
              </a:rPr>
              <a:t>&gt;,   </a:t>
            </a:r>
            <a:r>
              <a:rPr lang="en-US" altLang="zh-CN" i="1" dirty="0">
                <a:solidFill>
                  <a:schemeClr val="tx2"/>
                </a:solidFill>
              </a:rPr>
              <a:t>B</a:t>
            </a:r>
            <a:r>
              <a:rPr lang="en-US" altLang="zh-CN" dirty="0">
                <a:solidFill>
                  <a:schemeClr val="tx2"/>
                </a:solidFill>
              </a:rPr>
              <a:t>={</a:t>
            </a:r>
            <a:r>
              <a:rPr lang="zh-CN" altLang="en-US" dirty="0">
                <a:solidFill>
                  <a:schemeClr val="tx2"/>
                </a:solidFill>
              </a:rPr>
              <a:t>正，负，零</a:t>
            </a:r>
            <a:r>
              <a:rPr lang="en-US" altLang="zh-CN" dirty="0">
                <a:solidFill>
                  <a:schemeClr val="tx2"/>
                </a:solidFill>
              </a:rPr>
              <a:t>}</a:t>
            </a:r>
            <a:r>
              <a:rPr lang="en-US" altLang="zh-CN" dirty="0"/>
              <a:t> </a:t>
            </a:r>
            <a:r>
              <a:rPr lang="zh-CN" altLang="en-US" dirty="0"/>
              <a:t>　</a:t>
            </a:r>
          </a:p>
          <a:p>
            <a:pPr eaLnBrk="1" hangingPunct="1">
              <a:spcBef>
                <a:spcPct val="10000"/>
              </a:spcBef>
            </a:pPr>
            <a:endParaRPr lang="en-US" altLang="zh-CN" dirty="0"/>
          </a:p>
        </p:txBody>
      </p:sp>
      <p:graphicFrame>
        <p:nvGraphicFramePr>
          <p:cNvPr id="355367" name="Object 39">
            <a:extLst>
              <a:ext uri="{FF2B5EF4-FFF2-40B4-BE49-F238E27FC236}">
                <a16:creationId xmlns:a16="http://schemas.microsoft.com/office/drawing/2014/main" id="{25F3D8CF-99F2-48C1-8357-EA7D8D4D5E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56100" y="3789363"/>
          <a:ext cx="2808288" cy="203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34939" imgH="634956" progId="">
                  <p:embed/>
                </p:oleObj>
              </mc:Choice>
              <mc:Fallback>
                <p:oleObj name="Equation" r:id="rId3" imgW="1034939" imgH="634956" progId="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3789363"/>
                        <a:ext cx="2808288" cy="203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594" name="Group 266">
            <a:extLst>
              <a:ext uri="{FF2B5EF4-FFF2-40B4-BE49-F238E27FC236}">
                <a16:creationId xmlns:a16="http://schemas.microsoft.com/office/drawing/2014/main" id="{F9DF0AB8-E7DC-47FD-8F8D-900C22F55934}"/>
              </a:ext>
            </a:extLst>
          </p:cNvPr>
          <p:cNvGraphicFramePr>
            <a:graphicFrameLocks noGrp="1"/>
          </p:cNvGraphicFramePr>
          <p:nvPr/>
        </p:nvGraphicFramePr>
        <p:xfrm>
          <a:off x="1258888" y="3830638"/>
          <a:ext cx="2808287" cy="2193992"/>
        </p:xfrm>
        <a:graphic>
          <a:graphicData uri="http://schemas.openxmlformats.org/drawingml/2006/table">
            <a:tbl>
              <a:tblPr/>
              <a:tblGrid>
                <a:gridCol w="70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4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*</a:t>
                      </a:r>
                      <a:endParaRPr kumimoji="0" lang="en-US" altLang="zh-CN" sz="3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649" marB="4564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正</a:t>
                      </a:r>
                      <a:endParaRPr kumimoji="0" lang="zh-CN" altLang="en-US" sz="3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649" marB="4564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负</a:t>
                      </a:r>
                      <a:endParaRPr kumimoji="0" lang="zh-CN" altLang="en-US" sz="3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649" marB="4564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零</a:t>
                      </a:r>
                      <a:endParaRPr kumimoji="0" lang="zh-CN" altLang="en-US" sz="3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649" marB="4564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4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正</a:t>
                      </a:r>
                      <a:endParaRPr kumimoji="0" lang="zh-CN" altLang="en-US" sz="3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649" marB="4564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正</a:t>
                      </a:r>
                      <a:endParaRPr kumimoji="0" lang="zh-CN" altLang="en-US" sz="3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649" marB="4564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负</a:t>
                      </a:r>
                      <a:endParaRPr kumimoji="0" lang="zh-CN" altLang="en-US" sz="3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649" marB="4564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零</a:t>
                      </a:r>
                      <a:endParaRPr kumimoji="0" lang="zh-CN" altLang="en-US" sz="3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649" marB="4564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4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负</a:t>
                      </a:r>
                      <a:endParaRPr kumimoji="0" lang="zh-CN" altLang="en-US" sz="3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649" marB="4564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负</a:t>
                      </a:r>
                      <a:endParaRPr kumimoji="0" lang="zh-CN" altLang="en-US" sz="3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649" marB="4564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正</a:t>
                      </a:r>
                      <a:endParaRPr kumimoji="0" lang="zh-CN" altLang="en-US" sz="3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649" marB="4564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零</a:t>
                      </a:r>
                      <a:endParaRPr kumimoji="0" lang="zh-CN" altLang="en-US" sz="3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649" marB="4564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4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零</a:t>
                      </a:r>
                      <a:endParaRPr kumimoji="0" lang="zh-CN" altLang="en-US" sz="3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649" marB="4564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零</a:t>
                      </a:r>
                      <a:endParaRPr kumimoji="0" lang="zh-CN" altLang="en-US" sz="3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649" marB="4564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零</a:t>
                      </a:r>
                      <a:endParaRPr kumimoji="0" lang="zh-CN" altLang="en-US" sz="3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649" marB="4564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零</a:t>
                      </a:r>
                      <a:endParaRPr kumimoji="0" lang="zh-CN" altLang="en-US" sz="3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649" marB="4564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5596" name="Rectangle 268">
            <a:extLst>
              <a:ext uri="{FF2B5EF4-FFF2-40B4-BE49-F238E27FC236}">
                <a16:creationId xmlns:a16="http://schemas.microsoft.com/office/drawing/2014/main" id="{FAA29EFF-37F8-4596-9CC6-BFECE82F2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2488" y="5688013"/>
            <a:ext cx="28559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i="1">
                <a:solidFill>
                  <a:srgbClr val="CC0000"/>
                </a:solidFill>
              </a:rPr>
              <a:t>f</a:t>
            </a:r>
            <a:r>
              <a:rPr lang="en-US" altLang="zh-CN">
                <a:solidFill>
                  <a:srgbClr val="CC0000"/>
                </a:solidFill>
              </a:rPr>
              <a:t>(</a:t>
            </a:r>
            <a:r>
              <a:rPr lang="en-US" altLang="zh-CN" i="1">
                <a:solidFill>
                  <a:srgbClr val="CC0000"/>
                </a:solidFill>
              </a:rPr>
              <a:t>x</a:t>
            </a:r>
            <a:r>
              <a:rPr lang="en-US" altLang="zh-CN">
                <a:solidFill>
                  <a:srgbClr val="CC0000"/>
                </a:solidFill>
                <a:sym typeface="Symbol" panose="05050102010706020507" pitchFamily="18" charset="2"/>
              </a:rPr>
              <a:t></a:t>
            </a:r>
            <a:r>
              <a:rPr lang="en-US" altLang="zh-CN" i="1">
                <a:solidFill>
                  <a:srgbClr val="CC0000"/>
                </a:solidFill>
              </a:rPr>
              <a:t>y</a:t>
            </a:r>
            <a:r>
              <a:rPr lang="en-US" altLang="zh-CN">
                <a:solidFill>
                  <a:srgbClr val="CC0000"/>
                </a:solidFill>
              </a:rPr>
              <a:t>) = </a:t>
            </a:r>
            <a:r>
              <a:rPr lang="en-US" altLang="zh-CN" i="1">
                <a:solidFill>
                  <a:srgbClr val="CC0000"/>
                </a:solidFill>
              </a:rPr>
              <a:t>f</a:t>
            </a:r>
            <a:r>
              <a:rPr lang="en-US" altLang="zh-CN">
                <a:solidFill>
                  <a:srgbClr val="CC0000"/>
                </a:solidFill>
              </a:rPr>
              <a:t>(</a:t>
            </a:r>
            <a:r>
              <a:rPr lang="en-US" altLang="zh-CN" i="1">
                <a:solidFill>
                  <a:srgbClr val="CC0000"/>
                </a:solidFill>
              </a:rPr>
              <a:t>x</a:t>
            </a:r>
            <a:r>
              <a:rPr lang="en-US" altLang="zh-CN">
                <a:solidFill>
                  <a:srgbClr val="CC0000"/>
                </a:solidFill>
              </a:rPr>
              <a:t>)</a:t>
            </a:r>
            <a:r>
              <a:rPr lang="en-US" altLang="zh-CN">
                <a:solidFill>
                  <a:srgbClr val="CC0000"/>
                </a:solidFill>
                <a:sym typeface="Symbol" panose="05050102010706020507" pitchFamily="18" charset="2"/>
              </a:rPr>
              <a:t></a:t>
            </a:r>
            <a:r>
              <a:rPr lang="en-US" altLang="zh-CN" i="1">
                <a:solidFill>
                  <a:srgbClr val="CC0000"/>
                </a:solidFill>
              </a:rPr>
              <a:t>f</a:t>
            </a:r>
            <a:r>
              <a:rPr lang="en-US" altLang="zh-CN">
                <a:solidFill>
                  <a:srgbClr val="CC0000"/>
                </a:solidFill>
              </a:rPr>
              <a:t>(</a:t>
            </a:r>
            <a:r>
              <a:rPr lang="en-US" altLang="zh-CN" i="1">
                <a:solidFill>
                  <a:srgbClr val="CC0000"/>
                </a:solidFill>
              </a:rPr>
              <a:t>y</a:t>
            </a:r>
            <a:r>
              <a:rPr lang="en-US" altLang="zh-CN">
                <a:solidFill>
                  <a:srgbClr val="CC0000"/>
                </a:solidFill>
              </a:rPr>
              <a:t>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55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5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59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灯片编号占位符 3">
            <a:extLst>
              <a:ext uri="{FF2B5EF4-FFF2-40B4-BE49-F238E27FC236}">
                <a16:creationId xmlns:a16="http://schemas.microsoft.com/office/drawing/2014/main" id="{5491F75A-91B6-47AE-BEC2-A74791977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FFA4AC0-D373-4904-AB35-8EEE10AE204B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59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473090" name="Oval 2">
            <a:extLst>
              <a:ext uri="{FF2B5EF4-FFF2-40B4-BE49-F238E27FC236}">
                <a16:creationId xmlns:a16="http://schemas.microsoft.com/office/drawing/2014/main" id="{ED29E5B5-1EC0-43FA-9069-046400755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990600"/>
            <a:ext cx="5486400" cy="990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 b="0">
              <a:latin typeface="Verdana" panose="020B0604030504040204" pitchFamily="34" charset="0"/>
            </a:endParaRPr>
          </a:p>
        </p:txBody>
      </p:sp>
      <p:sp>
        <p:nvSpPr>
          <p:cNvPr id="473091" name="Oval 3">
            <a:extLst>
              <a:ext uri="{FF2B5EF4-FFF2-40B4-BE49-F238E27FC236}">
                <a16:creationId xmlns:a16="http://schemas.microsoft.com/office/drawing/2014/main" id="{B5FAB37B-E4C1-4517-86DB-F226FC7C1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038600"/>
            <a:ext cx="7315200" cy="2209800"/>
          </a:xfrm>
          <a:prstGeom prst="ellips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 b="0">
              <a:latin typeface="Verdana" panose="020B0604030504040204" pitchFamily="34" charset="0"/>
            </a:endParaRPr>
          </a:p>
        </p:txBody>
      </p:sp>
      <p:sp>
        <p:nvSpPr>
          <p:cNvPr id="473092" name="Oval 4" descr="羊皮纸">
            <a:extLst>
              <a:ext uri="{FF2B5EF4-FFF2-40B4-BE49-F238E27FC236}">
                <a16:creationId xmlns:a16="http://schemas.microsoft.com/office/drawing/2014/main" id="{3DF4FF08-FC94-46BB-9779-469B1CCD5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419600"/>
            <a:ext cx="3886200" cy="1219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 b="0">
              <a:latin typeface="Verdana" panose="020B0604030504040204" pitchFamily="34" charset="0"/>
            </a:endParaRPr>
          </a:p>
        </p:txBody>
      </p:sp>
      <p:graphicFrame>
        <p:nvGraphicFramePr>
          <p:cNvPr id="473093" name="Object 2">
            <a:extLst>
              <a:ext uri="{FF2B5EF4-FFF2-40B4-BE49-F238E27FC236}">
                <a16:creationId xmlns:a16="http://schemas.microsoft.com/office/drawing/2014/main" id="{72FC34E8-EFA4-4AEA-80FA-8D98007CDB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32575" y="1143000"/>
          <a:ext cx="427038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5252" imgH="25225" progId="Equation.3">
                  <p:embed/>
                </p:oleObj>
              </mc:Choice>
              <mc:Fallback>
                <p:oleObj name="公式" r:id="rId3" imgW="25252" imgH="2522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2575" y="1143000"/>
                        <a:ext cx="427038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094" name="Object 3">
            <a:extLst>
              <a:ext uri="{FF2B5EF4-FFF2-40B4-BE49-F238E27FC236}">
                <a16:creationId xmlns:a16="http://schemas.microsoft.com/office/drawing/2014/main" id="{FD0D59B1-B5B3-4727-AE31-C359C8C7B7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4876800"/>
          <a:ext cx="64293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9838" imgH="82375" progId="Equation.3">
                  <p:embed/>
                </p:oleObj>
              </mc:Choice>
              <mc:Fallback>
                <p:oleObj name="Equation" r:id="rId5" imgW="69838" imgH="8237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876800"/>
                        <a:ext cx="64293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3095" name="Line 7">
            <a:extLst>
              <a:ext uri="{FF2B5EF4-FFF2-40B4-BE49-F238E27FC236}">
                <a16:creationId xmlns:a16="http://schemas.microsoft.com/office/drawing/2014/main" id="{09446D00-EDEB-4898-94C0-D8EB7805F4B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1295400"/>
            <a:ext cx="0" cy="3733800"/>
          </a:xfrm>
          <a:prstGeom prst="line">
            <a:avLst/>
          </a:prstGeom>
          <a:noFill/>
          <a:ln w="9525">
            <a:solidFill>
              <a:srgbClr val="F400F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3096" name="Line 8">
            <a:extLst>
              <a:ext uri="{FF2B5EF4-FFF2-40B4-BE49-F238E27FC236}">
                <a16:creationId xmlns:a16="http://schemas.microsoft.com/office/drawing/2014/main" id="{76A72E83-E49D-4A09-8075-DEB853C56C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1295400"/>
            <a:ext cx="838200" cy="3733800"/>
          </a:xfrm>
          <a:prstGeom prst="line">
            <a:avLst/>
          </a:prstGeom>
          <a:noFill/>
          <a:ln w="9525">
            <a:solidFill>
              <a:srgbClr val="F400F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3097" name="Line 9">
            <a:extLst>
              <a:ext uri="{FF2B5EF4-FFF2-40B4-BE49-F238E27FC236}">
                <a16:creationId xmlns:a16="http://schemas.microsoft.com/office/drawing/2014/main" id="{E2A5F7BC-A510-424A-85CF-4020C1E5FD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600200"/>
            <a:ext cx="0" cy="36576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3098" name="Line 10">
            <a:extLst>
              <a:ext uri="{FF2B5EF4-FFF2-40B4-BE49-F238E27FC236}">
                <a16:creationId xmlns:a16="http://schemas.microsoft.com/office/drawing/2014/main" id="{B1BB2051-BC18-46FC-A0A6-AF7D8560D43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1295400"/>
            <a:ext cx="0" cy="3505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73099" name="Object 4">
            <a:extLst>
              <a:ext uri="{FF2B5EF4-FFF2-40B4-BE49-F238E27FC236}">
                <a16:creationId xmlns:a16="http://schemas.microsoft.com/office/drawing/2014/main" id="{B7F486C0-02BD-4B33-B8B8-72EE5C4900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1066800"/>
          <a:ext cx="630238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4586" imgH="63456" progId="Equation.3">
                  <p:embed/>
                </p:oleObj>
              </mc:Choice>
              <mc:Fallback>
                <p:oleObj name="Equation" r:id="rId7" imgW="44586" imgH="6345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066800"/>
                        <a:ext cx="630238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100" name="Object 5">
            <a:extLst>
              <a:ext uri="{FF2B5EF4-FFF2-40B4-BE49-F238E27FC236}">
                <a16:creationId xmlns:a16="http://schemas.microsoft.com/office/drawing/2014/main" id="{16C0FEEE-3D5D-4C8A-BF58-417C11C3CB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990600"/>
          <a:ext cx="4953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4586" imgH="101688" progId="Equation.3">
                  <p:embed/>
                </p:oleObj>
              </mc:Choice>
              <mc:Fallback>
                <p:oleObj name="Equation" r:id="rId9" imgW="44586" imgH="10168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990600"/>
                        <a:ext cx="495300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101" name="Object 6">
            <a:extLst>
              <a:ext uri="{FF2B5EF4-FFF2-40B4-BE49-F238E27FC236}">
                <a16:creationId xmlns:a16="http://schemas.microsoft.com/office/drawing/2014/main" id="{EB113D94-22C5-4CA7-BC0E-40E25FA74E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914400"/>
          <a:ext cx="56832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8273" imgH="63456" progId="Equation.3">
                  <p:embed/>
                </p:oleObj>
              </mc:Choice>
              <mc:Fallback>
                <p:oleObj name="Equation" r:id="rId11" imgW="38273" imgH="6345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914400"/>
                        <a:ext cx="568325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102" name="Object 7">
            <a:extLst>
              <a:ext uri="{FF2B5EF4-FFF2-40B4-BE49-F238E27FC236}">
                <a16:creationId xmlns:a16="http://schemas.microsoft.com/office/drawing/2014/main" id="{D59C4552-7037-4398-B638-B5974DB714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4876800"/>
          <a:ext cx="1169988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60412" imgH="120606" progId="Equation.3">
                  <p:embed/>
                </p:oleObj>
              </mc:Choice>
              <mc:Fallback>
                <p:oleObj name="Equation" r:id="rId13" imgW="260412" imgH="12060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876800"/>
                        <a:ext cx="1169988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103" name="Object 8">
            <a:extLst>
              <a:ext uri="{FF2B5EF4-FFF2-40B4-BE49-F238E27FC236}">
                <a16:creationId xmlns:a16="http://schemas.microsoft.com/office/drawing/2014/main" id="{50893D49-627A-47DA-A67E-DBA6723113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5334000"/>
          <a:ext cx="1125538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54099" imgH="120606" progId="Equation.3">
                  <p:embed/>
                </p:oleObj>
              </mc:Choice>
              <mc:Fallback>
                <p:oleObj name="Equation" r:id="rId15" imgW="254099" imgH="12060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334000"/>
                        <a:ext cx="1125538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104" name="Object 9">
            <a:extLst>
              <a:ext uri="{FF2B5EF4-FFF2-40B4-BE49-F238E27FC236}">
                <a16:creationId xmlns:a16="http://schemas.microsoft.com/office/drawing/2014/main" id="{314FB850-66A1-4FD5-AA49-A9A98B5998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86388" y="1074738"/>
          <a:ext cx="118745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7" imgW="222139" imgH="63456" progId="Equation.3">
                  <p:embed/>
                </p:oleObj>
              </mc:Choice>
              <mc:Fallback>
                <p:oleObj name="公式" r:id="rId17" imgW="222139" imgH="6345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6388" y="1074738"/>
                        <a:ext cx="118745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105" name="Object 10">
            <a:extLst>
              <a:ext uri="{FF2B5EF4-FFF2-40B4-BE49-F238E27FC236}">
                <a16:creationId xmlns:a16="http://schemas.microsoft.com/office/drawing/2014/main" id="{C49CB0F9-3AA3-43FF-9DBB-83191CA4B0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87975" y="2514600"/>
          <a:ext cx="17780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9" imgW="444673" imgH="120606" progId="Equation.3">
                  <p:embed/>
                </p:oleObj>
              </mc:Choice>
              <mc:Fallback>
                <p:oleObj name="公式" r:id="rId19" imgW="444673" imgH="12060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7975" y="2514600"/>
                        <a:ext cx="1778000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106" name="Object 11">
            <a:extLst>
              <a:ext uri="{FF2B5EF4-FFF2-40B4-BE49-F238E27FC236}">
                <a16:creationId xmlns:a16="http://schemas.microsoft.com/office/drawing/2014/main" id="{C741E2C9-82EF-47E7-87E6-A326675FB6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4038600"/>
          <a:ext cx="2557463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673125" imgH="120606" progId="Equation.3">
                  <p:embed/>
                </p:oleObj>
              </mc:Choice>
              <mc:Fallback>
                <p:oleObj name="Equation" r:id="rId21" imgW="673125" imgH="12060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038600"/>
                        <a:ext cx="2557463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3107" name="Oval 19">
            <a:extLst>
              <a:ext uri="{FF2B5EF4-FFF2-40B4-BE49-F238E27FC236}">
                <a16:creationId xmlns:a16="http://schemas.microsoft.com/office/drawing/2014/main" id="{8C1AA575-07CE-4DD5-BEB8-307DD9DB8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8850" y="121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 b="0">
              <a:latin typeface="Verdana" panose="020B0604030504040204" pitchFamily="34" charset="0"/>
            </a:endParaRPr>
          </a:p>
        </p:txBody>
      </p:sp>
      <p:sp>
        <p:nvSpPr>
          <p:cNvPr id="473108" name="Oval 20">
            <a:extLst>
              <a:ext uri="{FF2B5EF4-FFF2-40B4-BE49-F238E27FC236}">
                <a16:creationId xmlns:a16="http://schemas.microsoft.com/office/drawing/2014/main" id="{53FF387D-D23B-42B5-BDCF-8E6D3B49E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 b="0">
              <a:latin typeface="Verdana" panose="020B0604030504040204" pitchFamily="34" charset="0"/>
            </a:endParaRPr>
          </a:p>
        </p:txBody>
      </p:sp>
      <p:sp>
        <p:nvSpPr>
          <p:cNvPr id="473109" name="Oval 21">
            <a:extLst>
              <a:ext uri="{FF2B5EF4-FFF2-40B4-BE49-F238E27FC236}">
                <a16:creationId xmlns:a16="http://schemas.microsoft.com/office/drawing/2014/main" id="{27C89AB0-19C8-41D4-BD68-5C56AFE47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21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 b="0">
              <a:latin typeface="Verdana" panose="020B0604030504040204" pitchFamily="34" charset="0"/>
            </a:endParaRPr>
          </a:p>
        </p:txBody>
      </p:sp>
      <p:sp>
        <p:nvSpPr>
          <p:cNvPr id="473110" name="Oval 22">
            <a:extLst>
              <a:ext uri="{FF2B5EF4-FFF2-40B4-BE49-F238E27FC236}">
                <a16:creationId xmlns:a16="http://schemas.microsoft.com/office/drawing/2014/main" id="{2514E3E8-A5CD-4D70-A914-F836A9BBB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447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 b="0">
              <a:latin typeface="Verdana" panose="020B0604030504040204" pitchFamily="34" charset="0"/>
            </a:endParaRPr>
          </a:p>
        </p:txBody>
      </p:sp>
      <p:sp>
        <p:nvSpPr>
          <p:cNvPr id="473111" name="Oval 23">
            <a:extLst>
              <a:ext uri="{FF2B5EF4-FFF2-40B4-BE49-F238E27FC236}">
                <a16:creationId xmlns:a16="http://schemas.microsoft.com/office/drawing/2014/main" id="{D65175E5-E275-4CA1-9E8D-3C5A959D0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181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 b="0">
              <a:latin typeface="Verdana" panose="020B0604030504040204" pitchFamily="34" charset="0"/>
            </a:endParaRPr>
          </a:p>
        </p:txBody>
      </p:sp>
      <p:sp>
        <p:nvSpPr>
          <p:cNvPr id="473112" name="Oval 24">
            <a:extLst>
              <a:ext uri="{FF2B5EF4-FFF2-40B4-BE49-F238E27FC236}">
                <a16:creationId xmlns:a16="http://schemas.microsoft.com/office/drawing/2014/main" id="{B00DB691-84EC-416C-BA04-D6ED5D7EB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350" y="12192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 b="0">
              <a:latin typeface="Verdana" panose="020B0604030504040204" pitchFamily="34" charset="0"/>
            </a:endParaRPr>
          </a:p>
        </p:txBody>
      </p:sp>
      <p:sp>
        <p:nvSpPr>
          <p:cNvPr id="473113" name="Oval 25">
            <a:extLst>
              <a:ext uri="{FF2B5EF4-FFF2-40B4-BE49-F238E27FC236}">
                <a16:creationId xmlns:a16="http://schemas.microsoft.com/office/drawing/2014/main" id="{5DD22C7E-0CAC-462F-A8A7-ABFD1781A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350" y="47244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 b="0">
              <a:latin typeface="Verdana" panose="020B0604030504040204" pitchFamily="34" charset="0"/>
            </a:endParaRPr>
          </a:p>
        </p:txBody>
      </p:sp>
      <p:graphicFrame>
        <p:nvGraphicFramePr>
          <p:cNvPr id="473114" name="Object 12">
            <a:extLst>
              <a:ext uri="{FF2B5EF4-FFF2-40B4-BE49-F238E27FC236}">
                <a16:creationId xmlns:a16="http://schemas.microsoft.com/office/drawing/2014/main" id="{772B346D-D0A0-4D67-B484-C73D8828FC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1066800"/>
          <a:ext cx="6413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69838" imgH="82375" progId="Equation.3">
                  <p:embed/>
                </p:oleObj>
              </mc:Choice>
              <mc:Fallback>
                <p:oleObj name="Equation" r:id="rId23" imgW="69838" imgH="8237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066800"/>
                        <a:ext cx="64135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115" name="Object 13">
            <a:extLst>
              <a:ext uri="{FF2B5EF4-FFF2-40B4-BE49-F238E27FC236}">
                <a16:creationId xmlns:a16="http://schemas.microsoft.com/office/drawing/2014/main" id="{36F6FFEB-E17A-487A-8E64-06BB413CC1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0" y="4876800"/>
          <a:ext cx="623888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38273" imgH="44538" progId="Equation.3">
                  <p:embed/>
                </p:oleObj>
              </mc:Choice>
              <mc:Fallback>
                <p:oleObj name="Equation" r:id="rId25" imgW="38273" imgH="44538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4876800"/>
                        <a:ext cx="623888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116" name="Object 14">
            <a:extLst>
              <a:ext uri="{FF2B5EF4-FFF2-40B4-BE49-F238E27FC236}">
                <a16:creationId xmlns:a16="http://schemas.microsoft.com/office/drawing/2014/main" id="{FF0F4D51-E2AC-4DE8-AB4C-D714B15FCB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2514600"/>
          <a:ext cx="12573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291977" imgH="120606" progId="Equation.3">
                  <p:embed/>
                </p:oleObj>
              </mc:Choice>
              <mc:Fallback>
                <p:oleObj name="Equation" r:id="rId27" imgW="291977" imgH="120606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514600"/>
                        <a:ext cx="1257300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3117" name="Line 29">
            <a:extLst>
              <a:ext uri="{FF2B5EF4-FFF2-40B4-BE49-F238E27FC236}">
                <a16:creationId xmlns:a16="http://schemas.microsoft.com/office/drawing/2014/main" id="{54556286-D9BD-4114-9BA3-3F9985FC166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200400"/>
            <a:ext cx="22860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3118" name="Freeform 30">
            <a:extLst>
              <a:ext uri="{FF2B5EF4-FFF2-40B4-BE49-F238E27FC236}">
                <a16:creationId xmlns:a16="http://schemas.microsoft.com/office/drawing/2014/main" id="{F405A132-DC32-438C-B9D8-E6E6950EF4C4}"/>
              </a:ext>
            </a:extLst>
          </p:cNvPr>
          <p:cNvSpPr>
            <a:spLocks/>
          </p:cNvSpPr>
          <p:nvPr/>
        </p:nvSpPr>
        <p:spPr bwMode="auto">
          <a:xfrm>
            <a:off x="1752600" y="1524000"/>
            <a:ext cx="1231900" cy="3505200"/>
          </a:xfrm>
          <a:custGeom>
            <a:avLst/>
            <a:gdLst>
              <a:gd name="T0" fmla="*/ 0 w 776"/>
              <a:gd name="T1" fmla="*/ 0 h 2208"/>
              <a:gd name="T2" fmla="*/ 2147483646 w 776"/>
              <a:gd name="T3" fmla="*/ 2147483646 h 2208"/>
              <a:gd name="T4" fmla="*/ 2147483646 w 776"/>
              <a:gd name="T5" fmla="*/ 2147483646 h 2208"/>
              <a:gd name="T6" fmla="*/ 0 60000 65536"/>
              <a:gd name="T7" fmla="*/ 0 60000 65536"/>
              <a:gd name="T8" fmla="*/ 0 60000 65536"/>
              <a:gd name="T9" fmla="*/ 0 w 776"/>
              <a:gd name="T10" fmla="*/ 0 h 2208"/>
              <a:gd name="T11" fmla="*/ 776 w 776"/>
              <a:gd name="T12" fmla="*/ 2208 h 2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76" h="2208">
                <a:moveTo>
                  <a:pt x="0" y="0"/>
                </a:moveTo>
                <a:cubicBezTo>
                  <a:pt x="284" y="440"/>
                  <a:pt x="568" y="880"/>
                  <a:pt x="672" y="1248"/>
                </a:cubicBezTo>
                <a:cubicBezTo>
                  <a:pt x="776" y="1616"/>
                  <a:pt x="700" y="1912"/>
                  <a:pt x="624" y="220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3119" name="Freeform 31">
            <a:extLst>
              <a:ext uri="{FF2B5EF4-FFF2-40B4-BE49-F238E27FC236}">
                <a16:creationId xmlns:a16="http://schemas.microsoft.com/office/drawing/2014/main" id="{B24312B7-94B3-4684-9BAF-4C2365EFE90F}"/>
              </a:ext>
            </a:extLst>
          </p:cNvPr>
          <p:cNvSpPr>
            <a:spLocks/>
          </p:cNvSpPr>
          <p:nvPr/>
        </p:nvSpPr>
        <p:spPr bwMode="auto">
          <a:xfrm>
            <a:off x="5994400" y="1524000"/>
            <a:ext cx="1244600" cy="3581400"/>
          </a:xfrm>
          <a:custGeom>
            <a:avLst/>
            <a:gdLst>
              <a:gd name="T0" fmla="*/ 2147483646 w 784"/>
              <a:gd name="T1" fmla="*/ 0 h 2256"/>
              <a:gd name="T2" fmla="*/ 2147483646 w 784"/>
              <a:gd name="T3" fmla="*/ 2147483646 h 2256"/>
              <a:gd name="T4" fmla="*/ 2147483646 w 784"/>
              <a:gd name="T5" fmla="*/ 2147483646 h 2256"/>
              <a:gd name="T6" fmla="*/ 0 60000 65536"/>
              <a:gd name="T7" fmla="*/ 0 60000 65536"/>
              <a:gd name="T8" fmla="*/ 0 60000 65536"/>
              <a:gd name="T9" fmla="*/ 0 w 784"/>
              <a:gd name="T10" fmla="*/ 0 h 2256"/>
              <a:gd name="T11" fmla="*/ 784 w 784"/>
              <a:gd name="T12" fmla="*/ 2256 h 22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84" h="2256">
                <a:moveTo>
                  <a:pt x="784" y="0"/>
                </a:moveTo>
                <a:cubicBezTo>
                  <a:pt x="456" y="460"/>
                  <a:pt x="128" y="920"/>
                  <a:pt x="64" y="1296"/>
                </a:cubicBezTo>
                <a:cubicBezTo>
                  <a:pt x="0" y="1672"/>
                  <a:pt x="344" y="2096"/>
                  <a:pt x="400" y="2256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73120" name="Object 15">
            <a:extLst>
              <a:ext uri="{FF2B5EF4-FFF2-40B4-BE49-F238E27FC236}">
                <a16:creationId xmlns:a16="http://schemas.microsoft.com/office/drawing/2014/main" id="{8FFA0F36-B870-472B-9A54-4D9AA59848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2438400"/>
          <a:ext cx="1065213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215826" imgH="107994" progId="Equation.3">
                  <p:embed/>
                </p:oleObj>
              </mc:Choice>
              <mc:Fallback>
                <p:oleObj name="Equation" r:id="rId29" imgW="215826" imgH="107994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438400"/>
                        <a:ext cx="1065213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121" name="Object 16">
            <a:extLst>
              <a:ext uri="{FF2B5EF4-FFF2-40B4-BE49-F238E27FC236}">
                <a16:creationId xmlns:a16="http://schemas.microsoft.com/office/drawing/2014/main" id="{ED0C32EF-65DD-47D3-B24D-4B8BFFB2CB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38238" y="274638"/>
          <a:ext cx="1647825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1" imgW="406400" imgH="120606" progId="Equation.3">
                  <p:embed/>
                </p:oleObj>
              </mc:Choice>
              <mc:Fallback>
                <p:oleObj name="公式" r:id="rId31" imgW="406400" imgH="12060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274638"/>
                        <a:ext cx="1647825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122" name="Object 17">
            <a:extLst>
              <a:ext uri="{FF2B5EF4-FFF2-40B4-BE49-F238E27FC236}">
                <a16:creationId xmlns:a16="http://schemas.microsoft.com/office/drawing/2014/main" id="{438E6597-8CF3-48DA-BECC-12743B1C4B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5715000"/>
          <a:ext cx="169227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412713" imgH="120606" progId="Equation.3">
                  <p:embed/>
                </p:oleObj>
              </mc:Choice>
              <mc:Fallback>
                <p:oleObj name="Equation" r:id="rId33" imgW="412713" imgH="12060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715000"/>
                        <a:ext cx="1692275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3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3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3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3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7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7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7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8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47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473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9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47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10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47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10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10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473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1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090" grpId="0" animBg="1"/>
      <p:bldP spid="473091" grpId="0" animBg="1"/>
      <p:bldP spid="473092" grpId="0" animBg="1"/>
      <p:bldP spid="473107" grpId="0" animBg="1"/>
      <p:bldP spid="473108" grpId="0" animBg="1"/>
      <p:bldP spid="473109" grpId="0" animBg="1"/>
      <p:bldP spid="473110" grpId="0" animBg="1"/>
      <p:bldP spid="473111" grpId="0" animBg="1"/>
      <p:bldP spid="473112" grpId="0" animBg="1"/>
      <p:bldP spid="4731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>
            <a:extLst>
              <a:ext uri="{FF2B5EF4-FFF2-40B4-BE49-F238E27FC236}">
                <a16:creationId xmlns:a16="http://schemas.microsoft.com/office/drawing/2014/main" id="{962F5E2E-EB6F-4F23-8AF1-345D38B4D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F9A78D6-51A8-4FE8-AB29-BABFC63A65E1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A6CE19F6-92DC-4138-861B-CBFB31D1F4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主要的代数结构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5D894F93-AEF7-4569-8ABF-784155836B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1487" y="1616075"/>
            <a:ext cx="3240087" cy="5105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dirty="0">
                <a:solidFill>
                  <a:schemeClr val="accent2"/>
                </a:solidFill>
              </a:rPr>
              <a:t>群</a:t>
            </a:r>
          </a:p>
          <a:p>
            <a:pPr eaLnBrk="1" hangingPunct="1"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dirty="0">
                <a:solidFill>
                  <a:schemeClr val="accent2"/>
                </a:solidFill>
              </a:rPr>
              <a:t>环</a:t>
            </a:r>
          </a:p>
          <a:p>
            <a:pPr eaLnBrk="1" hangingPunct="1"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dirty="0">
                <a:solidFill>
                  <a:schemeClr val="accent2"/>
                </a:solidFill>
              </a:rPr>
              <a:t>域</a:t>
            </a:r>
          </a:p>
          <a:p>
            <a:pPr eaLnBrk="1" hangingPunct="1"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dirty="0">
                <a:solidFill>
                  <a:schemeClr val="accent2"/>
                </a:solidFill>
              </a:rPr>
              <a:t>格</a:t>
            </a:r>
          </a:p>
          <a:p>
            <a:pPr eaLnBrk="1" hangingPunct="1"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dirty="0">
                <a:solidFill>
                  <a:schemeClr val="accent2"/>
                </a:solidFill>
              </a:rPr>
              <a:t>布尔代数</a:t>
            </a:r>
          </a:p>
        </p:txBody>
      </p:sp>
    </p:spTree>
  </p:cSld>
  <p:clrMapOvr>
    <a:masterClrMapping/>
  </p:clrMapOvr>
  <p:transition>
    <p:zoom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灯片编号占位符 5">
            <a:extLst>
              <a:ext uri="{FF2B5EF4-FFF2-40B4-BE49-F238E27FC236}">
                <a16:creationId xmlns:a16="http://schemas.microsoft.com/office/drawing/2014/main" id="{976567E8-1830-4F9F-9E5B-B8FB705B4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745D140-218F-434A-829B-569EE2E59B21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60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9F18B751-B73C-4C62-98DA-8FD2F3DD50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同态分类</a:t>
            </a:r>
          </a:p>
        </p:txBody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B238EEEB-9D9D-4A1A-9C00-D363786F71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(1)</a:t>
            </a:r>
            <a:r>
              <a:rPr lang="en-US" altLang="zh-CN" i="1" dirty="0"/>
              <a:t> f </a:t>
            </a:r>
            <a:r>
              <a:rPr lang="zh-CN" altLang="en-US" dirty="0"/>
              <a:t>如果是单射，则称为</a:t>
            </a:r>
            <a:r>
              <a:rPr lang="zh-CN" altLang="en-US" dirty="0">
                <a:solidFill>
                  <a:srgbClr val="A50021"/>
                </a:solidFill>
              </a:rPr>
              <a:t>单同态</a:t>
            </a:r>
            <a:r>
              <a:rPr lang="en-US" altLang="zh-CN" dirty="0">
                <a:solidFill>
                  <a:srgbClr val="A50021"/>
                </a:solidFill>
              </a:rPr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(2)</a:t>
            </a:r>
            <a:r>
              <a:rPr lang="en-US" altLang="zh-CN" i="1" dirty="0"/>
              <a:t> f </a:t>
            </a:r>
            <a:r>
              <a:rPr lang="zh-CN" altLang="en-US" dirty="0"/>
              <a:t>如果是满射，则称为</a:t>
            </a:r>
            <a:r>
              <a:rPr lang="zh-CN" altLang="en-US" dirty="0">
                <a:solidFill>
                  <a:srgbClr val="A50021"/>
                </a:solidFill>
              </a:rPr>
              <a:t>满同态</a:t>
            </a:r>
            <a:r>
              <a:rPr lang="zh-CN" altLang="en-US" dirty="0"/>
              <a:t>，这时称</a:t>
            </a:r>
            <a:r>
              <a:rPr lang="en-US" altLang="zh-CN" i="1" dirty="0"/>
              <a:t>V</a:t>
            </a:r>
            <a:r>
              <a:rPr lang="en-US" altLang="zh-CN" baseline="-25000" dirty="0"/>
              <a:t>2</a:t>
            </a:r>
            <a:r>
              <a:rPr lang="zh-CN" altLang="en-US" dirty="0"/>
              <a:t>是</a:t>
            </a:r>
            <a:r>
              <a:rPr lang="en-US" altLang="zh-CN" i="1" dirty="0"/>
              <a:t>V</a:t>
            </a:r>
            <a:r>
              <a:rPr lang="en-US" altLang="zh-CN" baseline="-25000" dirty="0"/>
              <a:t>1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A50021"/>
                </a:solidFill>
              </a:rPr>
              <a:t>同态像</a:t>
            </a:r>
            <a:r>
              <a:rPr lang="zh-CN" altLang="en-US" dirty="0"/>
              <a:t>， 记作</a:t>
            </a:r>
            <a:r>
              <a:rPr lang="en-US" altLang="zh-CN" i="1" dirty="0"/>
              <a:t>V</a:t>
            </a:r>
            <a:r>
              <a:rPr lang="en-US" altLang="zh-CN" baseline="-25000" dirty="0"/>
              <a:t>1</a:t>
            </a:r>
            <a:r>
              <a:rPr lang="en-US" altLang="zh-CN" dirty="0">
                <a:sym typeface="Symbol" panose="05050102010706020507" pitchFamily="18" charset="2"/>
              </a:rPr>
              <a:t></a:t>
            </a:r>
            <a:r>
              <a:rPr lang="en-US" altLang="zh-CN" i="1" dirty="0"/>
              <a:t>V</a:t>
            </a:r>
            <a:r>
              <a:rPr lang="en-US" altLang="zh-CN" baseline="-25000" dirty="0"/>
              <a:t>2</a:t>
            </a:r>
            <a:r>
              <a:rPr lang="en-US" altLang="zh-CN" dirty="0"/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(3)</a:t>
            </a:r>
            <a:r>
              <a:rPr lang="en-US" altLang="zh-CN" i="1" dirty="0"/>
              <a:t> f </a:t>
            </a:r>
            <a:r>
              <a:rPr lang="zh-CN" altLang="en-US" dirty="0"/>
              <a:t>如果是双射，则称为同构，也称代数系统</a:t>
            </a:r>
            <a:r>
              <a:rPr lang="en-US" altLang="zh-CN" i="1" dirty="0"/>
              <a:t>V</a:t>
            </a:r>
            <a:r>
              <a:rPr lang="en-US" altLang="zh-CN" baseline="-25000" dirty="0"/>
              <a:t>1</a:t>
            </a:r>
            <a:r>
              <a:rPr lang="zh-CN" altLang="en-US" dirty="0">
                <a:solidFill>
                  <a:srgbClr val="A50021"/>
                </a:solidFill>
              </a:rPr>
              <a:t>同构</a:t>
            </a:r>
            <a:r>
              <a:rPr lang="zh-CN" altLang="en-US" dirty="0"/>
              <a:t>于</a:t>
            </a:r>
            <a:r>
              <a:rPr lang="en-US" altLang="zh-CN" i="1" dirty="0"/>
              <a:t>V</a:t>
            </a:r>
            <a:r>
              <a:rPr lang="en-US" altLang="zh-CN" baseline="-25000" dirty="0"/>
              <a:t>2</a:t>
            </a:r>
            <a:r>
              <a:rPr lang="zh-CN" altLang="en-US" dirty="0"/>
              <a:t>， 记作</a:t>
            </a:r>
            <a:r>
              <a:rPr lang="en-US" altLang="zh-CN" i="1" dirty="0"/>
              <a:t>V</a:t>
            </a:r>
            <a:r>
              <a:rPr lang="en-US" altLang="zh-CN" baseline="-25000" dirty="0"/>
              <a:t>1</a:t>
            </a:r>
            <a:r>
              <a:rPr lang="en-US" altLang="zh-CN" dirty="0">
                <a:sym typeface="Symbol" panose="05050102010706020507" pitchFamily="18" charset="2"/>
              </a:rPr>
              <a:t></a:t>
            </a:r>
            <a:r>
              <a:rPr lang="en-US" altLang="zh-CN" i="1" dirty="0"/>
              <a:t>V</a:t>
            </a:r>
            <a:r>
              <a:rPr lang="en-US" altLang="zh-CN" baseline="-25000" dirty="0"/>
              <a:t>2</a:t>
            </a:r>
            <a:r>
              <a:rPr lang="en-US" altLang="zh-CN" dirty="0"/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(4)</a:t>
            </a:r>
            <a:r>
              <a:rPr lang="zh-CN" altLang="en-US" dirty="0"/>
              <a:t>如果</a:t>
            </a:r>
            <a:r>
              <a:rPr lang="en-US" altLang="zh-CN" i="1" dirty="0"/>
              <a:t>V</a:t>
            </a:r>
            <a:r>
              <a:rPr lang="en-US" altLang="zh-CN" baseline="-25000" dirty="0"/>
              <a:t>1</a:t>
            </a:r>
            <a:r>
              <a:rPr lang="en-US" altLang="zh-CN" dirty="0"/>
              <a:t>=</a:t>
            </a:r>
            <a:r>
              <a:rPr lang="en-US" altLang="zh-CN" i="1" dirty="0"/>
              <a:t>V</a:t>
            </a:r>
            <a:r>
              <a:rPr lang="en-US" altLang="zh-CN" baseline="-25000" dirty="0"/>
              <a:t>2</a:t>
            </a:r>
            <a:r>
              <a:rPr lang="zh-CN" altLang="en-US" dirty="0"/>
              <a:t>，则称作</a:t>
            </a:r>
            <a:r>
              <a:rPr lang="zh-CN" altLang="en-US" dirty="0">
                <a:solidFill>
                  <a:srgbClr val="A50021"/>
                </a:solidFill>
              </a:rPr>
              <a:t>自同态</a:t>
            </a:r>
            <a:r>
              <a:rPr lang="en-US" altLang="zh-CN" dirty="0">
                <a:solidFill>
                  <a:srgbClr val="A50021"/>
                </a:solidFill>
              </a:rPr>
              <a:t>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0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灯片编号占位符 5">
            <a:extLst>
              <a:ext uri="{FF2B5EF4-FFF2-40B4-BE49-F238E27FC236}">
                <a16:creationId xmlns:a16="http://schemas.microsoft.com/office/drawing/2014/main" id="{BE281897-367E-4E90-8229-7C64C22B8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BFF5C01-A2ED-4B17-A6CE-6408A7274BCD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61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A67C1529-C77D-4466-98AD-CF34ACADCF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实例</a:t>
            </a:r>
          </a:p>
        </p:txBody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517E8AF2-014F-49B1-8286-C7D3F4F096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1270000"/>
            <a:ext cx="8325742" cy="4822825"/>
          </a:xfrm>
        </p:spPr>
        <p:txBody>
          <a:bodyPr/>
          <a:lstStyle/>
          <a:p>
            <a:pPr eaLnBrk="1" hangingPunct="1"/>
            <a:r>
              <a:rPr lang="en-US" altLang="zh-CN" dirty="0"/>
              <a:t>(1) </a:t>
            </a:r>
            <a:r>
              <a:rPr lang="zh-CN" altLang="en-US" dirty="0"/>
              <a:t>设</a:t>
            </a:r>
            <a:r>
              <a:rPr lang="en-US" altLang="zh-CN" i="1" dirty="0"/>
              <a:t>V</a:t>
            </a:r>
            <a:r>
              <a:rPr lang="en-US" altLang="zh-CN" baseline="-25000" dirty="0"/>
              <a:t>1</a:t>
            </a:r>
            <a:r>
              <a:rPr lang="en-US" altLang="zh-CN" dirty="0"/>
              <a:t>=&lt;Z,+&gt;, </a:t>
            </a:r>
            <a:r>
              <a:rPr lang="en-US" altLang="zh-CN" i="1" dirty="0"/>
              <a:t>V</a:t>
            </a:r>
            <a:r>
              <a:rPr lang="en-US" altLang="zh-CN" baseline="-25000" dirty="0"/>
              <a:t>2</a:t>
            </a:r>
            <a:r>
              <a:rPr lang="en-US" altLang="zh-CN" dirty="0"/>
              <a:t>=&lt;Z</a:t>
            </a:r>
            <a:r>
              <a:rPr lang="en-US" altLang="zh-CN" i="1" baseline="-25000" dirty="0"/>
              <a:t>n</a:t>
            </a:r>
            <a:r>
              <a:rPr lang="en-US" altLang="zh-CN" dirty="0"/>
              <a:t>,</a:t>
            </a:r>
            <a:r>
              <a:rPr lang="en-US" altLang="zh-CN" dirty="0">
                <a:sym typeface="Symbol" panose="05050102010706020507" pitchFamily="18" charset="2"/>
              </a:rPr>
              <a:t></a:t>
            </a:r>
            <a:r>
              <a:rPr lang="en-US" altLang="zh-CN" dirty="0"/>
              <a:t>&gt;</a:t>
            </a:r>
            <a:r>
              <a:rPr lang="zh-CN" altLang="en-US" dirty="0"/>
              <a:t>．其中</a:t>
            </a:r>
            <a:r>
              <a:rPr lang="en-US" altLang="zh-CN" dirty="0"/>
              <a:t>Z</a:t>
            </a:r>
            <a:r>
              <a:rPr lang="zh-CN" altLang="en-US" dirty="0"/>
              <a:t>为整数集，</a:t>
            </a:r>
            <a:r>
              <a:rPr lang="en-US" altLang="zh-CN" dirty="0"/>
              <a:t>+</a:t>
            </a:r>
            <a:r>
              <a:rPr lang="zh-CN" altLang="en-US" dirty="0"/>
              <a:t>为普通加法；</a:t>
            </a:r>
            <a:r>
              <a:rPr lang="en-US" altLang="zh-CN" dirty="0"/>
              <a:t>Z</a:t>
            </a:r>
            <a:r>
              <a:rPr lang="en-US" altLang="zh-CN" i="1" baseline="-25000" dirty="0"/>
              <a:t>n</a:t>
            </a:r>
            <a:r>
              <a:rPr lang="en-US" altLang="zh-CN" dirty="0"/>
              <a:t>={0,1,…,</a:t>
            </a:r>
            <a:r>
              <a:rPr lang="en-US" altLang="zh-CN" i="1" dirty="0"/>
              <a:t>n</a:t>
            </a:r>
            <a:r>
              <a:rPr lang="en-US" altLang="zh-CN" dirty="0">
                <a:sym typeface="Symbol" panose="05050102010706020507" pitchFamily="18" charset="2"/>
              </a:rPr>
              <a:t></a:t>
            </a:r>
            <a:r>
              <a:rPr lang="en-US" altLang="zh-CN" dirty="0"/>
              <a:t>1}</a:t>
            </a:r>
            <a:r>
              <a:rPr lang="zh-CN" altLang="en-US" dirty="0"/>
              <a:t>，</a:t>
            </a:r>
            <a:r>
              <a:rPr lang="zh-CN" altLang="en-US" dirty="0">
                <a:sym typeface="Symbol" panose="05050102010706020507" pitchFamily="18" charset="2"/>
              </a:rPr>
              <a:t></a:t>
            </a:r>
            <a:r>
              <a:rPr lang="zh-CN" altLang="en-US" dirty="0"/>
              <a:t>为模</a:t>
            </a:r>
            <a:r>
              <a:rPr lang="en-US" altLang="zh-CN" i="1" dirty="0"/>
              <a:t>n</a:t>
            </a:r>
            <a:r>
              <a:rPr lang="zh-CN" altLang="en-US" dirty="0"/>
              <a:t>加</a:t>
            </a:r>
            <a:r>
              <a:rPr lang="en-US" altLang="zh-CN" dirty="0"/>
              <a:t>. </a:t>
            </a:r>
          </a:p>
          <a:p>
            <a:pPr eaLnBrk="1" hangingPunct="1"/>
            <a:r>
              <a:rPr lang="zh-CN" altLang="en-US" dirty="0"/>
              <a:t>令</a:t>
            </a:r>
            <a:r>
              <a:rPr lang="zh-CN" altLang="en-US" i="1" dirty="0"/>
              <a:t>  </a:t>
            </a:r>
            <a:r>
              <a:rPr lang="en-US" altLang="zh-CN" i="1" dirty="0">
                <a:solidFill>
                  <a:srgbClr val="A50021"/>
                </a:solidFill>
              </a:rPr>
              <a:t>f </a:t>
            </a:r>
            <a:r>
              <a:rPr lang="en-US" altLang="zh-CN" dirty="0">
                <a:solidFill>
                  <a:srgbClr val="A50021"/>
                </a:solidFill>
              </a:rPr>
              <a:t>: </a:t>
            </a:r>
            <a:r>
              <a:rPr lang="en-US" altLang="zh-CN" dirty="0" err="1">
                <a:solidFill>
                  <a:srgbClr val="A50021"/>
                </a:solidFill>
              </a:rPr>
              <a:t>Z→Z</a:t>
            </a:r>
            <a:r>
              <a:rPr lang="en-US" altLang="zh-CN" i="1" baseline="-25000" dirty="0" err="1">
                <a:solidFill>
                  <a:srgbClr val="A50021"/>
                </a:solidFill>
              </a:rPr>
              <a:t>n</a:t>
            </a:r>
            <a:r>
              <a:rPr lang="zh-CN" altLang="en-US" dirty="0">
                <a:solidFill>
                  <a:srgbClr val="A50021"/>
                </a:solidFill>
              </a:rPr>
              <a:t>，</a:t>
            </a:r>
            <a:r>
              <a:rPr lang="en-US" altLang="zh-CN" i="1" dirty="0">
                <a:solidFill>
                  <a:srgbClr val="A50021"/>
                </a:solidFill>
              </a:rPr>
              <a:t>f</a:t>
            </a:r>
            <a:r>
              <a:rPr lang="en-US" altLang="zh-CN" dirty="0">
                <a:solidFill>
                  <a:srgbClr val="A50021"/>
                </a:solidFill>
              </a:rPr>
              <a:t> (</a:t>
            </a:r>
            <a:r>
              <a:rPr lang="en-US" altLang="zh-CN" i="1" dirty="0">
                <a:solidFill>
                  <a:srgbClr val="A50021"/>
                </a:solidFill>
              </a:rPr>
              <a:t>x</a:t>
            </a:r>
            <a:r>
              <a:rPr lang="en-US" altLang="zh-CN" dirty="0">
                <a:solidFill>
                  <a:srgbClr val="A50021"/>
                </a:solidFill>
              </a:rPr>
              <a:t>)=(</a:t>
            </a:r>
            <a:r>
              <a:rPr lang="en-US" altLang="zh-CN" i="1" dirty="0">
                <a:solidFill>
                  <a:srgbClr val="A50021"/>
                </a:solidFill>
              </a:rPr>
              <a:t>x</a:t>
            </a:r>
            <a:r>
              <a:rPr lang="en-US" altLang="zh-CN" dirty="0">
                <a:solidFill>
                  <a:srgbClr val="A50021"/>
                </a:solidFill>
              </a:rPr>
              <a:t>)mod </a:t>
            </a:r>
            <a:r>
              <a:rPr lang="en-US" altLang="zh-CN" i="1" dirty="0">
                <a:solidFill>
                  <a:srgbClr val="A50021"/>
                </a:solidFill>
              </a:rPr>
              <a:t>n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i="1" dirty="0"/>
              <a:t>f </a:t>
            </a:r>
            <a:r>
              <a:rPr lang="zh-CN" altLang="en-US" dirty="0"/>
              <a:t>显然是满射，并且</a:t>
            </a:r>
            <a:endParaRPr lang="zh-CN" altLang="en-US" i="1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 err="1"/>
              <a:t>x</a:t>
            </a:r>
            <a:r>
              <a:rPr lang="en-US" altLang="zh-CN" dirty="0" err="1"/>
              <a:t>+</a:t>
            </a:r>
            <a:r>
              <a:rPr lang="en-US" altLang="zh-CN" i="1" dirty="0" err="1"/>
              <a:t>y</a:t>
            </a:r>
            <a:r>
              <a:rPr lang="en-US" altLang="zh-CN" dirty="0"/>
              <a:t>)=(</a:t>
            </a:r>
            <a:r>
              <a:rPr lang="en-US" altLang="zh-CN" i="1" dirty="0" err="1"/>
              <a:t>x</a:t>
            </a:r>
            <a:r>
              <a:rPr lang="en-US" altLang="zh-CN" dirty="0" err="1"/>
              <a:t>+</a:t>
            </a:r>
            <a:r>
              <a:rPr lang="en-US" altLang="zh-CN" i="1" dirty="0" err="1"/>
              <a:t>y</a:t>
            </a:r>
            <a:r>
              <a:rPr lang="en-US" altLang="zh-CN" dirty="0"/>
              <a:t>)mod </a:t>
            </a:r>
            <a:r>
              <a:rPr lang="en-US" altLang="zh-CN" i="1" dirty="0"/>
              <a:t>n</a:t>
            </a:r>
            <a:r>
              <a:rPr lang="en-US" altLang="zh-CN" dirty="0"/>
              <a:t>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=(</a:t>
            </a:r>
            <a:r>
              <a:rPr lang="en-US" altLang="zh-CN" i="1" dirty="0"/>
              <a:t>x</a:t>
            </a:r>
            <a:r>
              <a:rPr lang="en-US" altLang="zh-CN" dirty="0"/>
              <a:t>)mod </a:t>
            </a:r>
            <a:r>
              <a:rPr lang="en-US" altLang="zh-CN" i="1" dirty="0"/>
              <a:t>n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</a:t>
            </a:r>
            <a:r>
              <a:rPr lang="en-US" altLang="zh-CN" dirty="0"/>
              <a:t> (</a:t>
            </a:r>
            <a:r>
              <a:rPr lang="en-US" altLang="zh-CN" i="1" dirty="0"/>
              <a:t>y</a:t>
            </a:r>
            <a:r>
              <a:rPr lang="en-US" altLang="zh-CN" dirty="0"/>
              <a:t>)mod </a:t>
            </a:r>
            <a:r>
              <a:rPr lang="en-US" altLang="zh-CN" i="1" dirty="0"/>
              <a:t>n</a:t>
            </a:r>
            <a:r>
              <a:rPr lang="en-US" altLang="zh-CN" dirty="0"/>
              <a:t>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=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</a:t>
            </a:r>
            <a:r>
              <a:rPr lang="en-US" altLang="zh-CN" i="1" dirty="0">
                <a:sym typeface="Symbol" panose="05050102010706020507" pitchFamily="18" charset="2"/>
              </a:rPr>
              <a:t>f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>
                <a:sym typeface="Symbol" panose="05050102010706020507" pitchFamily="18" charset="2"/>
              </a:rPr>
              <a:t>y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 </a:t>
            </a:r>
            <a:r>
              <a:rPr lang="zh-CN" altLang="en-US" dirty="0"/>
              <a:t>所以 </a:t>
            </a:r>
            <a:r>
              <a:rPr lang="en-US" altLang="zh-CN" i="1" dirty="0"/>
              <a:t>f </a:t>
            </a:r>
            <a:r>
              <a:rPr lang="zh-CN" altLang="en-US" dirty="0"/>
              <a:t>是</a:t>
            </a:r>
            <a:r>
              <a:rPr lang="en-US" altLang="zh-CN" i="1" dirty="0"/>
              <a:t>V</a:t>
            </a:r>
            <a:r>
              <a:rPr lang="en-US" altLang="zh-CN" baseline="-25000" dirty="0"/>
              <a:t>1</a:t>
            </a:r>
            <a:r>
              <a:rPr lang="zh-CN" altLang="en-US" dirty="0"/>
              <a:t>到</a:t>
            </a:r>
            <a:r>
              <a:rPr lang="en-US" altLang="zh-CN" i="1" dirty="0"/>
              <a:t>V</a:t>
            </a:r>
            <a:r>
              <a:rPr lang="en-US" altLang="zh-CN" baseline="-25000" dirty="0"/>
              <a:t>2</a:t>
            </a:r>
            <a:r>
              <a:rPr lang="zh-CN" altLang="en-US" dirty="0"/>
              <a:t>的满同态．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4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灯片编号占位符 5">
            <a:extLst>
              <a:ext uri="{FF2B5EF4-FFF2-40B4-BE49-F238E27FC236}">
                <a16:creationId xmlns:a16="http://schemas.microsoft.com/office/drawing/2014/main" id="{71CE669A-655B-43CB-8784-C282963E6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9AC49DC-8B5C-4C51-8D2E-1856A8DAB773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62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D1974532-5476-4C43-9ABC-16A5A9EB16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实例（续）</a:t>
            </a:r>
          </a:p>
        </p:txBody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BEA19E8C-DD93-47F6-8847-B9C7E31137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1270000"/>
            <a:ext cx="8001000" cy="2087563"/>
          </a:xfrm>
        </p:spPr>
        <p:txBody>
          <a:bodyPr/>
          <a:lstStyle/>
          <a:p>
            <a:pPr eaLnBrk="1" hangingPunct="1"/>
            <a:r>
              <a:rPr lang="en-US" altLang="zh-CN" dirty="0"/>
              <a:t>(2) </a:t>
            </a:r>
            <a:r>
              <a:rPr lang="zh-CN" altLang="en-US" dirty="0"/>
              <a:t>设</a:t>
            </a:r>
            <a:r>
              <a:rPr lang="en-US" altLang="zh-CN" i="1" dirty="0"/>
              <a:t>V</a:t>
            </a:r>
            <a:r>
              <a:rPr lang="en-US" altLang="zh-CN" baseline="-25000" dirty="0"/>
              <a:t>1</a:t>
            </a:r>
            <a:r>
              <a:rPr lang="en-US" altLang="zh-CN" dirty="0"/>
              <a:t>=&lt;R,+&gt;, </a:t>
            </a:r>
            <a:r>
              <a:rPr lang="en-US" altLang="zh-CN" i="1" dirty="0"/>
              <a:t>V</a:t>
            </a:r>
            <a:r>
              <a:rPr lang="en-US" altLang="zh-CN" baseline="-25000" dirty="0"/>
              <a:t>2</a:t>
            </a:r>
            <a:r>
              <a:rPr lang="en-US" altLang="zh-CN" dirty="0"/>
              <a:t>=&lt;R*,·&gt;</a:t>
            </a:r>
            <a:r>
              <a:rPr lang="zh-CN" altLang="en-US" dirty="0"/>
              <a:t>，其中</a:t>
            </a:r>
            <a:r>
              <a:rPr lang="en-US" altLang="zh-CN" dirty="0"/>
              <a:t>R</a:t>
            </a:r>
            <a:r>
              <a:rPr lang="zh-CN" altLang="en-US" dirty="0"/>
              <a:t>和</a:t>
            </a:r>
            <a:r>
              <a:rPr lang="en-US" altLang="zh-CN" dirty="0"/>
              <a:t>R*</a:t>
            </a:r>
            <a:r>
              <a:rPr lang="zh-CN" altLang="en-US" dirty="0"/>
              <a:t>分别为实数集与非零实数集，</a:t>
            </a:r>
            <a:r>
              <a:rPr lang="en-US" altLang="zh-CN" dirty="0"/>
              <a:t>+ </a:t>
            </a:r>
            <a:r>
              <a:rPr lang="zh-CN" altLang="en-US" dirty="0"/>
              <a:t>和 </a:t>
            </a:r>
            <a:r>
              <a:rPr lang="en-US" altLang="zh-CN" dirty="0"/>
              <a:t>· </a:t>
            </a:r>
            <a:r>
              <a:rPr lang="zh-CN" altLang="en-US" dirty="0"/>
              <a:t>分别表示普通加法与乘法．</a:t>
            </a:r>
            <a:endParaRPr lang="en-US" altLang="zh-CN" dirty="0"/>
          </a:p>
          <a:p>
            <a:pPr eaLnBrk="1" hangingPunct="1"/>
            <a:r>
              <a:rPr lang="zh-CN" altLang="en-US" dirty="0"/>
              <a:t>令 </a:t>
            </a:r>
            <a:r>
              <a:rPr lang="fr-FR" altLang="zh-CN" i="1" dirty="0">
                <a:solidFill>
                  <a:srgbClr val="A50021"/>
                </a:solidFill>
              </a:rPr>
              <a:t>f </a:t>
            </a:r>
            <a:r>
              <a:rPr lang="fr-FR" altLang="zh-CN" dirty="0">
                <a:solidFill>
                  <a:srgbClr val="A50021"/>
                </a:solidFill>
              </a:rPr>
              <a:t>: R→R*</a:t>
            </a:r>
            <a:r>
              <a:rPr lang="zh-CN" altLang="fr-FR" dirty="0">
                <a:solidFill>
                  <a:srgbClr val="A50021"/>
                </a:solidFill>
              </a:rPr>
              <a:t>，</a:t>
            </a:r>
            <a:r>
              <a:rPr lang="fr-FR" altLang="zh-CN" i="1" dirty="0">
                <a:solidFill>
                  <a:srgbClr val="A50021"/>
                </a:solidFill>
              </a:rPr>
              <a:t>f</a:t>
            </a:r>
            <a:r>
              <a:rPr lang="fr-FR" altLang="zh-CN" dirty="0">
                <a:solidFill>
                  <a:srgbClr val="A50021"/>
                </a:solidFill>
              </a:rPr>
              <a:t> (</a:t>
            </a:r>
            <a:r>
              <a:rPr lang="fr-FR" altLang="zh-CN" i="1" dirty="0">
                <a:solidFill>
                  <a:srgbClr val="A50021"/>
                </a:solidFill>
              </a:rPr>
              <a:t>x</a:t>
            </a:r>
            <a:r>
              <a:rPr lang="fr-FR" altLang="zh-CN" dirty="0">
                <a:solidFill>
                  <a:srgbClr val="A50021"/>
                </a:solidFill>
              </a:rPr>
              <a:t>)= e</a:t>
            </a:r>
            <a:r>
              <a:rPr lang="fr-FR" altLang="zh-CN" i="1" baseline="30000" dirty="0">
                <a:solidFill>
                  <a:srgbClr val="A50021"/>
                </a:solidFill>
              </a:rPr>
              <a:t>x</a:t>
            </a:r>
          </a:p>
        </p:txBody>
      </p:sp>
      <p:pic>
        <p:nvPicPr>
          <p:cNvPr id="64518" name="Picture 6">
            <a:extLst>
              <a:ext uri="{FF2B5EF4-FFF2-40B4-BE49-F238E27FC236}">
                <a16:creationId xmlns:a16="http://schemas.microsoft.com/office/drawing/2014/main" id="{FE618656-71C7-40C3-9AAC-B57BB669E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2636838"/>
            <a:ext cx="282892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1A7C114-4B56-42C6-A74E-996431C343B6}"/>
              </a:ext>
            </a:extLst>
          </p:cNvPr>
          <p:cNvSpPr/>
          <p:nvPr/>
        </p:nvSpPr>
        <p:spPr>
          <a:xfrm>
            <a:off x="684213" y="3429000"/>
            <a:ext cx="4572000" cy="27701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908050" lvl="1" indent="-436563" eaLnBrk="1" hangingPunct="1">
              <a:spcBef>
                <a:spcPct val="20000"/>
              </a:spcBef>
              <a:buClr>
                <a:srgbClr val="CC0000"/>
              </a:buClr>
              <a:defRPr/>
            </a:pPr>
            <a:r>
              <a:rPr lang="en-US" altLang="zh-CN" sz="3000" b="1" i="1" kern="0" dirty="0">
                <a:solidFill>
                  <a:srgbClr val="000000"/>
                </a:solidFill>
                <a:latin typeface="Times New Roman"/>
                <a:ea typeface="宋体"/>
              </a:rPr>
              <a:t>f </a:t>
            </a:r>
            <a:r>
              <a:rPr lang="zh-CN" altLang="en-US" sz="3000" b="1" kern="0" dirty="0">
                <a:solidFill>
                  <a:srgbClr val="000000"/>
                </a:solidFill>
                <a:latin typeface="Times New Roman"/>
                <a:ea typeface="宋体"/>
              </a:rPr>
              <a:t>显然是单射，并且</a:t>
            </a:r>
            <a:endParaRPr lang="zh-CN" altLang="en-US" sz="3000" b="1" i="1" kern="0" dirty="0">
              <a:solidFill>
                <a:srgbClr val="000000"/>
              </a:solidFill>
              <a:latin typeface="Times New Roman"/>
              <a:ea typeface="宋体"/>
            </a:endParaRPr>
          </a:p>
          <a:p>
            <a:pPr marL="908050" lvl="1" indent="-436563" eaLnBrk="1" hangingPunct="1">
              <a:spcBef>
                <a:spcPct val="20000"/>
              </a:spcBef>
              <a:buClr>
                <a:srgbClr val="CC0000"/>
              </a:buClr>
              <a:defRPr/>
            </a:pPr>
            <a:r>
              <a:rPr lang="en-US" altLang="zh-CN" sz="3000" b="1" i="1" kern="0" dirty="0">
                <a:solidFill>
                  <a:srgbClr val="000000"/>
                </a:solidFill>
                <a:latin typeface="Times New Roman"/>
                <a:ea typeface="宋体"/>
              </a:rPr>
              <a:t>f</a:t>
            </a:r>
            <a:r>
              <a:rPr lang="en-US" altLang="zh-CN" sz="3000" b="1" kern="0" dirty="0">
                <a:solidFill>
                  <a:srgbClr val="000000"/>
                </a:solidFill>
                <a:latin typeface="Times New Roman"/>
                <a:ea typeface="宋体"/>
              </a:rPr>
              <a:t>(</a:t>
            </a:r>
            <a:r>
              <a:rPr lang="en-US" altLang="zh-CN" sz="3000" b="1" i="1" kern="0" dirty="0" err="1">
                <a:solidFill>
                  <a:srgbClr val="000000"/>
                </a:solidFill>
                <a:latin typeface="Times New Roman"/>
                <a:ea typeface="宋体"/>
              </a:rPr>
              <a:t>x</a:t>
            </a:r>
            <a:r>
              <a:rPr lang="en-US" altLang="zh-CN" sz="3000" b="1" kern="0" dirty="0" err="1">
                <a:solidFill>
                  <a:srgbClr val="000000"/>
                </a:solidFill>
                <a:latin typeface="Times New Roman"/>
                <a:ea typeface="宋体"/>
              </a:rPr>
              <a:t>+</a:t>
            </a:r>
            <a:r>
              <a:rPr lang="en-US" altLang="zh-CN" sz="3000" b="1" i="1" kern="0" dirty="0" err="1">
                <a:solidFill>
                  <a:srgbClr val="000000"/>
                </a:solidFill>
                <a:latin typeface="Times New Roman"/>
                <a:ea typeface="宋体"/>
              </a:rPr>
              <a:t>y</a:t>
            </a:r>
            <a:r>
              <a:rPr lang="en-US" altLang="zh-CN" sz="3000" b="1" kern="0" dirty="0">
                <a:solidFill>
                  <a:srgbClr val="000000"/>
                </a:solidFill>
                <a:latin typeface="Times New Roman"/>
                <a:ea typeface="宋体"/>
              </a:rPr>
              <a:t>)=</a:t>
            </a:r>
            <a:r>
              <a:rPr lang="en-US" altLang="zh-CN" sz="3000" b="1" kern="0" dirty="0" err="1">
                <a:solidFill>
                  <a:srgbClr val="000000"/>
                </a:solidFill>
                <a:latin typeface="Times New Roman"/>
                <a:ea typeface="宋体"/>
              </a:rPr>
              <a:t>e</a:t>
            </a:r>
            <a:r>
              <a:rPr lang="en-US" altLang="zh-CN" sz="3000" b="1" i="1" kern="0" baseline="30000" dirty="0" err="1">
                <a:solidFill>
                  <a:srgbClr val="000000"/>
                </a:solidFill>
                <a:latin typeface="Times New Roman"/>
                <a:ea typeface="宋体"/>
              </a:rPr>
              <a:t>x</a:t>
            </a:r>
            <a:r>
              <a:rPr lang="en-US" altLang="zh-CN" sz="3000" b="1" kern="0" baseline="30000" dirty="0" err="1">
                <a:solidFill>
                  <a:srgbClr val="000000"/>
                </a:solidFill>
                <a:latin typeface="Times New Roman"/>
                <a:ea typeface="宋体"/>
              </a:rPr>
              <a:t>+</a:t>
            </a:r>
            <a:r>
              <a:rPr lang="en-US" altLang="zh-CN" sz="3000" b="1" i="1" kern="0" baseline="30000" dirty="0" err="1">
                <a:solidFill>
                  <a:srgbClr val="000000"/>
                </a:solidFill>
                <a:latin typeface="Times New Roman"/>
                <a:ea typeface="宋体"/>
              </a:rPr>
              <a:t>y</a:t>
            </a:r>
            <a:endParaRPr lang="en-US" altLang="zh-CN" sz="3000" b="1" i="1" kern="0" baseline="30000" dirty="0">
              <a:solidFill>
                <a:srgbClr val="000000"/>
              </a:solidFill>
              <a:latin typeface="Times New Roman"/>
              <a:ea typeface="宋体"/>
            </a:endParaRPr>
          </a:p>
          <a:p>
            <a:pPr marL="908050" lvl="1" indent="-436563" eaLnBrk="1" hangingPunct="1">
              <a:spcBef>
                <a:spcPct val="20000"/>
              </a:spcBef>
              <a:buClr>
                <a:srgbClr val="CC0000"/>
              </a:buClr>
              <a:defRPr/>
            </a:pPr>
            <a:r>
              <a:rPr lang="en-US" altLang="zh-CN" sz="3000" b="1" kern="0" dirty="0">
                <a:solidFill>
                  <a:srgbClr val="000000"/>
                </a:solidFill>
                <a:latin typeface="Times New Roman"/>
                <a:ea typeface="宋体"/>
              </a:rPr>
              <a:t>=e</a:t>
            </a:r>
            <a:r>
              <a:rPr lang="en-US" altLang="zh-CN" sz="3000" b="1" i="1" kern="0" baseline="30000" dirty="0">
                <a:solidFill>
                  <a:srgbClr val="000000"/>
                </a:solidFill>
                <a:latin typeface="Times New Roman"/>
                <a:ea typeface="宋体"/>
              </a:rPr>
              <a:t>x</a:t>
            </a:r>
            <a:r>
              <a:rPr lang="en-US" altLang="zh-CN" sz="3000" b="1" i="1" kern="0" dirty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lang="en-US" altLang="zh-CN" sz="3000" b="1" kern="0" dirty="0">
                <a:solidFill>
                  <a:srgbClr val="000000"/>
                </a:solidFill>
                <a:latin typeface="Times New Roman"/>
                <a:ea typeface="宋体"/>
              </a:rPr>
              <a:t>·</a:t>
            </a:r>
            <a:r>
              <a:rPr lang="en-US" altLang="zh-CN" sz="3000" b="1" i="1" kern="0" dirty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lang="en-US" altLang="zh-CN" sz="3000" b="1" kern="0" dirty="0" err="1">
                <a:solidFill>
                  <a:srgbClr val="000000"/>
                </a:solidFill>
                <a:latin typeface="Times New Roman"/>
                <a:ea typeface="宋体"/>
              </a:rPr>
              <a:t>e</a:t>
            </a:r>
            <a:r>
              <a:rPr lang="en-US" altLang="zh-CN" sz="3000" b="1" i="1" kern="0" baseline="30000" dirty="0" err="1">
                <a:solidFill>
                  <a:srgbClr val="000000"/>
                </a:solidFill>
                <a:latin typeface="Times New Roman"/>
                <a:ea typeface="宋体"/>
              </a:rPr>
              <a:t>y</a:t>
            </a:r>
            <a:endParaRPr lang="en-US" altLang="zh-CN" sz="3000" b="1" i="1" kern="0" baseline="30000" dirty="0">
              <a:solidFill>
                <a:srgbClr val="000000"/>
              </a:solidFill>
              <a:latin typeface="Times New Roman"/>
              <a:ea typeface="宋体"/>
            </a:endParaRPr>
          </a:p>
          <a:p>
            <a:pPr marL="908050" lvl="1" indent="-436563" eaLnBrk="1" hangingPunct="1">
              <a:spcBef>
                <a:spcPct val="20000"/>
              </a:spcBef>
              <a:buClr>
                <a:srgbClr val="CC0000"/>
              </a:buClr>
              <a:defRPr/>
            </a:pPr>
            <a:r>
              <a:rPr lang="en-US" altLang="zh-CN" sz="3000" b="1" kern="0" dirty="0">
                <a:solidFill>
                  <a:srgbClr val="000000"/>
                </a:solidFill>
                <a:latin typeface="Times New Roman"/>
                <a:ea typeface="宋体"/>
              </a:rPr>
              <a:t>=</a:t>
            </a:r>
            <a:r>
              <a:rPr lang="en-US" altLang="zh-CN" sz="3000" b="1" i="1" kern="0" dirty="0">
                <a:solidFill>
                  <a:srgbClr val="000000"/>
                </a:solidFill>
                <a:latin typeface="Times New Roman"/>
                <a:ea typeface="宋体"/>
              </a:rPr>
              <a:t>f</a:t>
            </a:r>
            <a:r>
              <a:rPr lang="en-US" altLang="zh-CN" sz="3000" b="1" kern="0" dirty="0">
                <a:solidFill>
                  <a:srgbClr val="000000"/>
                </a:solidFill>
                <a:latin typeface="Times New Roman"/>
                <a:ea typeface="宋体"/>
              </a:rPr>
              <a:t>(</a:t>
            </a:r>
            <a:r>
              <a:rPr lang="en-US" altLang="zh-CN" sz="3000" b="1" i="1" kern="0" dirty="0">
                <a:solidFill>
                  <a:srgbClr val="000000"/>
                </a:solidFill>
                <a:latin typeface="Times New Roman"/>
                <a:ea typeface="宋体"/>
              </a:rPr>
              <a:t>x</a:t>
            </a:r>
            <a:r>
              <a:rPr lang="en-US" altLang="zh-CN" sz="3000" b="1" kern="0" dirty="0">
                <a:solidFill>
                  <a:srgbClr val="000000"/>
                </a:solidFill>
                <a:latin typeface="Times New Roman"/>
                <a:ea typeface="宋体"/>
              </a:rPr>
              <a:t>) · </a:t>
            </a:r>
            <a:r>
              <a:rPr lang="en-US" altLang="zh-CN" sz="3000" b="1" i="1" kern="0" dirty="0">
                <a:solidFill>
                  <a:srgbClr val="000000"/>
                </a:solidFill>
                <a:latin typeface="Times New Roman"/>
                <a:ea typeface="宋体"/>
              </a:rPr>
              <a:t>f</a:t>
            </a:r>
            <a:r>
              <a:rPr lang="en-US" altLang="zh-CN" sz="3000" b="1" kern="0" dirty="0">
                <a:solidFill>
                  <a:srgbClr val="000000"/>
                </a:solidFill>
                <a:latin typeface="Times New Roman"/>
                <a:ea typeface="宋体"/>
              </a:rPr>
              <a:t>(</a:t>
            </a:r>
            <a:r>
              <a:rPr lang="en-US" altLang="zh-CN" sz="3000" b="1" i="1" kern="0" dirty="0">
                <a:solidFill>
                  <a:srgbClr val="000000"/>
                </a:solidFill>
                <a:latin typeface="Times New Roman"/>
                <a:ea typeface="宋体"/>
              </a:rPr>
              <a:t>y</a:t>
            </a:r>
            <a:r>
              <a:rPr lang="en-US" altLang="zh-CN" sz="3000" b="1" kern="0" dirty="0">
                <a:solidFill>
                  <a:srgbClr val="000000"/>
                </a:solidFill>
                <a:latin typeface="Times New Roman"/>
                <a:ea typeface="宋体"/>
              </a:rPr>
              <a:t>)</a:t>
            </a:r>
          </a:p>
          <a:p>
            <a:pPr marL="469900" indent="-469900" eaLnBrk="1" hangingPunct="1">
              <a:spcBef>
                <a:spcPct val="20000"/>
              </a:spcBef>
              <a:buClr>
                <a:srgbClr val="CC0000"/>
              </a:buClr>
              <a:defRPr/>
            </a:pPr>
            <a:r>
              <a:rPr lang="zh-CN" altLang="fr-FR" sz="3000" b="1" kern="0" dirty="0">
                <a:solidFill>
                  <a:srgbClr val="000000"/>
                </a:solidFill>
                <a:latin typeface="Times New Roman"/>
                <a:ea typeface="宋体"/>
              </a:rPr>
              <a:t>     则 </a:t>
            </a:r>
            <a:r>
              <a:rPr lang="fr-FR" altLang="zh-CN" sz="3000" b="1" i="1" kern="0" dirty="0">
                <a:solidFill>
                  <a:srgbClr val="000000"/>
                </a:solidFill>
                <a:latin typeface="Times New Roman"/>
                <a:ea typeface="宋体"/>
              </a:rPr>
              <a:t>f </a:t>
            </a:r>
            <a:r>
              <a:rPr lang="zh-CN" altLang="fr-FR" sz="3000" b="1" kern="0" dirty="0">
                <a:solidFill>
                  <a:srgbClr val="000000"/>
                </a:solidFill>
                <a:latin typeface="Times New Roman"/>
                <a:ea typeface="宋体"/>
              </a:rPr>
              <a:t>是</a:t>
            </a:r>
            <a:r>
              <a:rPr lang="en-US" altLang="zh-CN" sz="3000" b="1" i="1" kern="0" dirty="0">
                <a:solidFill>
                  <a:srgbClr val="000000"/>
                </a:solidFill>
                <a:latin typeface="Times New Roman"/>
                <a:ea typeface="宋体"/>
              </a:rPr>
              <a:t>V</a:t>
            </a:r>
            <a:r>
              <a:rPr lang="en-US" altLang="zh-CN" sz="3000" b="1" kern="0" baseline="-25000" dirty="0">
                <a:solidFill>
                  <a:srgbClr val="000000"/>
                </a:solidFill>
                <a:latin typeface="Times New Roman"/>
                <a:ea typeface="宋体"/>
              </a:rPr>
              <a:t>1</a:t>
            </a:r>
            <a:r>
              <a:rPr lang="zh-CN" altLang="en-US" sz="3000" b="1" kern="0" dirty="0">
                <a:solidFill>
                  <a:srgbClr val="000000"/>
                </a:solidFill>
                <a:latin typeface="Times New Roman"/>
                <a:ea typeface="宋体"/>
              </a:rPr>
              <a:t>到</a:t>
            </a:r>
            <a:r>
              <a:rPr lang="en-US" altLang="zh-CN" sz="3000" b="1" i="1" kern="0" dirty="0">
                <a:solidFill>
                  <a:srgbClr val="000000"/>
                </a:solidFill>
                <a:latin typeface="Times New Roman"/>
                <a:ea typeface="宋体"/>
              </a:rPr>
              <a:t>V</a:t>
            </a:r>
            <a:r>
              <a:rPr lang="en-US" altLang="zh-CN" sz="3000" b="1" kern="0" baseline="-25000" dirty="0">
                <a:solidFill>
                  <a:srgbClr val="000000"/>
                </a:solidFill>
                <a:latin typeface="Times New Roman"/>
                <a:ea typeface="宋体"/>
              </a:rPr>
              <a:t>2</a:t>
            </a:r>
            <a:r>
              <a:rPr lang="zh-CN" altLang="en-US" sz="3000" b="1" kern="0" dirty="0">
                <a:solidFill>
                  <a:srgbClr val="000000"/>
                </a:solidFill>
                <a:latin typeface="Times New Roman"/>
                <a:ea typeface="宋体"/>
              </a:rPr>
              <a:t>的单同态</a:t>
            </a:r>
            <a:r>
              <a:rPr lang="en-US" altLang="zh-CN" sz="3000" b="1" kern="0" dirty="0">
                <a:solidFill>
                  <a:srgbClr val="000000"/>
                </a:solidFill>
                <a:latin typeface="Times New Roman"/>
                <a:ea typeface="宋体"/>
              </a:rPr>
              <a:t>. 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灯片编号占位符 5">
            <a:extLst>
              <a:ext uri="{FF2B5EF4-FFF2-40B4-BE49-F238E27FC236}">
                <a16:creationId xmlns:a16="http://schemas.microsoft.com/office/drawing/2014/main" id="{6929CD07-CF6D-49B3-AE8B-4B41138A7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C587F71-B9CE-4356-A4EF-C9DE313DC860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63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73083321-DD42-4DB6-B5DA-41ACD13374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实例（续）</a:t>
            </a:r>
          </a:p>
        </p:txBody>
      </p:sp>
      <p:sp>
        <p:nvSpPr>
          <p:cNvPr id="453635" name="Rectangle 3">
            <a:extLst>
              <a:ext uri="{FF2B5EF4-FFF2-40B4-BE49-F238E27FC236}">
                <a16:creationId xmlns:a16="http://schemas.microsoft.com/office/drawing/2014/main" id="{CA9554F2-B66E-4D2C-9D67-804DDCB5B7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3716338"/>
            <a:ext cx="8001000" cy="2449512"/>
          </a:xfrm>
        </p:spPr>
        <p:txBody>
          <a:bodyPr/>
          <a:lstStyle/>
          <a:p>
            <a:pPr eaLnBrk="1" hangingPunct="1"/>
            <a:r>
              <a:rPr lang="en-US" altLang="zh-CN"/>
              <a:t>(3) </a:t>
            </a:r>
            <a:r>
              <a:rPr lang="zh-CN" altLang="en-US"/>
              <a:t>设</a:t>
            </a:r>
            <a:r>
              <a:rPr lang="en-US" altLang="zh-CN" i="1"/>
              <a:t>V</a:t>
            </a:r>
            <a:r>
              <a:rPr lang="en-US" altLang="zh-CN" baseline="-25000"/>
              <a:t>1</a:t>
            </a:r>
            <a:r>
              <a:rPr lang="en-US" altLang="zh-CN"/>
              <a:t>=&lt;{</a:t>
            </a:r>
            <a:r>
              <a:rPr lang="zh-CN" altLang="en-US"/>
              <a:t>正</a:t>
            </a:r>
            <a:r>
              <a:rPr lang="en-US" altLang="zh-CN"/>
              <a:t>, </a:t>
            </a:r>
            <a:r>
              <a:rPr lang="zh-CN" altLang="en-US"/>
              <a:t>负</a:t>
            </a:r>
            <a:r>
              <a:rPr lang="en-US" altLang="zh-CN"/>
              <a:t>},</a:t>
            </a:r>
            <a:r>
              <a:rPr lang="en-US" altLang="zh-CN">
                <a:sym typeface="Symbol" panose="05050102010706020507" pitchFamily="18" charset="2"/>
              </a:rPr>
              <a:t></a:t>
            </a:r>
            <a:r>
              <a:rPr lang="en-US" altLang="zh-CN"/>
              <a:t>&gt;, </a:t>
            </a:r>
            <a:r>
              <a:rPr lang="en-US" altLang="zh-CN" i="1"/>
              <a:t>V</a:t>
            </a:r>
            <a:r>
              <a:rPr lang="en-US" altLang="zh-CN" baseline="-25000"/>
              <a:t>2</a:t>
            </a:r>
            <a:r>
              <a:rPr lang="en-US" altLang="zh-CN"/>
              <a:t>=&lt;{</a:t>
            </a:r>
            <a:r>
              <a:rPr lang="zh-CN" altLang="en-US"/>
              <a:t>奇</a:t>
            </a:r>
            <a:r>
              <a:rPr lang="en-US" altLang="zh-CN"/>
              <a:t>, </a:t>
            </a:r>
            <a:r>
              <a:rPr lang="zh-CN" altLang="en-US"/>
              <a:t>偶</a:t>
            </a:r>
            <a:r>
              <a:rPr lang="en-US" altLang="zh-CN"/>
              <a:t>},+&gt;</a:t>
            </a:r>
            <a:r>
              <a:rPr lang="zh-CN" altLang="en-US"/>
              <a:t>．</a:t>
            </a:r>
            <a:endParaRPr lang="en-US" altLang="zh-CN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     令</a:t>
            </a:r>
            <a:r>
              <a:rPr lang="zh-CN" altLang="en-US" i="1"/>
              <a:t>  </a:t>
            </a:r>
            <a:r>
              <a:rPr lang="en-US" altLang="zh-CN" i="1">
                <a:solidFill>
                  <a:srgbClr val="A50021"/>
                </a:solidFill>
              </a:rPr>
              <a:t>f </a:t>
            </a:r>
            <a:r>
              <a:rPr lang="en-US" altLang="zh-CN">
                <a:solidFill>
                  <a:srgbClr val="A50021"/>
                </a:solidFill>
              </a:rPr>
              <a:t>(</a:t>
            </a:r>
            <a:r>
              <a:rPr lang="zh-CN" altLang="en-US">
                <a:solidFill>
                  <a:srgbClr val="A50021"/>
                </a:solidFill>
              </a:rPr>
              <a:t>正</a:t>
            </a:r>
            <a:r>
              <a:rPr lang="en-US" altLang="zh-CN">
                <a:solidFill>
                  <a:srgbClr val="A50021"/>
                </a:solidFill>
              </a:rPr>
              <a:t>) = </a:t>
            </a:r>
            <a:r>
              <a:rPr lang="zh-CN" altLang="en-US">
                <a:solidFill>
                  <a:srgbClr val="A50021"/>
                </a:solidFill>
              </a:rPr>
              <a:t>偶，</a:t>
            </a:r>
            <a:r>
              <a:rPr lang="en-US" altLang="zh-CN" i="1">
                <a:solidFill>
                  <a:srgbClr val="A50021"/>
                </a:solidFill>
              </a:rPr>
              <a:t>f </a:t>
            </a:r>
            <a:r>
              <a:rPr lang="en-US" altLang="zh-CN">
                <a:solidFill>
                  <a:srgbClr val="A50021"/>
                </a:solidFill>
              </a:rPr>
              <a:t>(</a:t>
            </a:r>
            <a:r>
              <a:rPr lang="zh-CN" altLang="en-US">
                <a:solidFill>
                  <a:srgbClr val="A50021"/>
                </a:solidFill>
              </a:rPr>
              <a:t>负</a:t>
            </a:r>
            <a:r>
              <a:rPr lang="en-US" altLang="zh-CN">
                <a:solidFill>
                  <a:srgbClr val="A50021"/>
                </a:solidFill>
              </a:rPr>
              <a:t>) = </a:t>
            </a:r>
            <a:r>
              <a:rPr lang="zh-CN" altLang="en-US">
                <a:solidFill>
                  <a:srgbClr val="A50021"/>
                </a:solidFill>
              </a:rPr>
              <a:t>奇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     这两个代数系统是同构的。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8A55E5F5-71F1-4906-A642-C29D1C3983A2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1557338"/>
            <a:ext cx="2819400" cy="1828800"/>
            <a:chOff x="624" y="240"/>
            <a:chExt cx="1776" cy="1152"/>
          </a:xfrm>
        </p:grpSpPr>
        <p:sp>
          <p:nvSpPr>
            <p:cNvPr id="99346" name="Line 5">
              <a:extLst>
                <a:ext uri="{FF2B5EF4-FFF2-40B4-BE49-F238E27FC236}">
                  <a16:creationId xmlns:a16="http://schemas.microsoft.com/office/drawing/2014/main" id="{E31B05FB-D1A7-4E8F-BCF4-5AECBF16A3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624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47" name="Line 6">
              <a:extLst>
                <a:ext uri="{FF2B5EF4-FFF2-40B4-BE49-F238E27FC236}">
                  <a16:creationId xmlns:a16="http://schemas.microsoft.com/office/drawing/2014/main" id="{07C878F1-ABBE-4686-B68F-6D2C8D2DF6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88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9348" name="Object 7">
              <a:extLst>
                <a:ext uri="{FF2B5EF4-FFF2-40B4-BE49-F238E27FC236}">
                  <a16:creationId xmlns:a16="http://schemas.microsoft.com/office/drawing/2014/main" id="{18F879EE-506B-41C2-B519-7F9E32D0896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8" y="296"/>
            <a:ext cx="25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38273" imgH="44538" progId="Equation.3">
                    <p:embed/>
                  </p:oleObj>
                </mc:Choice>
                <mc:Fallback>
                  <p:oleObj name="公式" r:id="rId3" imgW="38273" imgH="44538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8" y="296"/>
                          <a:ext cx="25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349" name="Object 8">
              <a:extLst>
                <a:ext uri="{FF2B5EF4-FFF2-40B4-BE49-F238E27FC236}">
                  <a16:creationId xmlns:a16="http://schemas.microsoft.com/office/drawing/2014/main" id="{769F6D70-F376-447E-A720-EBC0E4AC016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6" y="720"/>
            <a:ext cx="348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14423" imgH="101688" progId="Equation.3">
                    <p:embed/>
                  </p:oleObj>
                </mc:Choice>
                <mc:Fallback>
                  <p:oleObj name="Equation" r:id="rId5" imgW="114423" imgH="101688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720"/>
                          <a:ext cx="348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350" name="Object 9">
              <a:extLst>
                <a:ext uri="{FF2B5EF4-FFF2-40B4-BE49-F238E27FC236}">
                  <a16:creationId xmlns:a16="http://schemas.microsoft.com/office/drawing/2014/main" id="{19545040-6609-4FDB-88FC-4FA5B560171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2" y="1008"/>
            <a:ext cx="325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01797" imgH="120606" progId="Equation.3">
                    <p:embed/>
                  </p:oleObj>
                </mc:Choice>
                <mc:Fallback>
                  <p:oleObj name="Equation" r:id="rId7" imgW="101797" imgH="120606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008"/>
                          <a:ext cx="325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351" name="Object 10">
              <a:extLst>
                <a:ext uri="{FF2B5EF4-FFF2-40B4-BE49-F238E27FC236}">
                  <a16:creationId xmlns:a16="http://schemas.microsoft.com/office/drawing/2014/main" id="{B8686301-607D-4DA1-A55B-8A13766D46F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2" y="672"/>
            <a:ext cx="348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14423" imgH="101688" progId="Equation.3">
                    <p:embed/>
                  </p:oleObj>
                </mc:Choice>
                <mc:Fallback>
                  <p:oleObj name="Equation" r:id="rId9" imgW="114423" imgH="101688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672"/>
                          <a:ext cx="348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352" name="Object 11">
              <a:extLst>
                <a:ext uri="{FF2B5EF4-FFF2-40B4-BE49-F238E27FC236}">
                  <a16:creationId xmlns:a16="http://schemas.microsoft.com/office/drawing/2014/main" id="{AAC20098-91EA-4E7B-BA8A-3526337F183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0" y="1008"/>
            <a:ext cx="348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14423" imgH="101688" progId="Equation.3">
                    <p:embed/>
                  </p:oleObj>
                </mc:Choice>
                <mc:Fallback>
                  <p:oleObj name="Equation" r:id="rId11" imgW="114423" imgH="101688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1008"/>
                          <a:ext cx="348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353" name="Object 12">
              <a:extLst>
                <a:ext uri="{FF2B5EF4-FFF2-40B4-BE49-F238E27FC236}">
                  <a16:creationId xmlns:a16="http://schemas.microsoft.com/office/drawing/2014/main" id="{8EC3BF90-A66F-4531-83FD-42355831158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31" y="672"/>
            <a:ext cx="325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01797" imgH="120606" progId="Equation.3">
                    <p:embed/>
                  </p:oleObj>
                </mc:Choice>
                <mc:Fallback>
                  <p:oleObj name="Equation" r:id="rId13" imgW="101797" imgH="120606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1" y="672"/>
                          <a:ext cx="325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354" name="Object 13">
              <a:extLst>
                <a:ext uri="{FF2B5EF4-FFF2-40B4-BE49-F238E27FC236}">
                  <a16:creationId xmlns:a16="http://schemas.microsoft.com/office/drawing/2014/main" id="{DB846BB6-FD13-41BC-AEE9-FA12870926F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6" y="1008"/>
            <a:ext cx="325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01797" imgH="120606" progId="Equation.3">
                    <p:embed/>
                  </p:oleObj>
                </mc:Choice>
                <mc:Fallback>
                  <p:oleObj name="Equation" r:id="rId15" imgW="101797" imgH="120606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1008"/>
                          <a:ext cx="325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355" name="Object 14">
              <a:extLst>
                <a:ext uri="{FF2B5EF4-FFF2-40B4-BE49-F238E27FC236}">
                  <a16:creationId xmlns:a16="http://schemas.microsoft.com/office/drawing/2014/main" id="{D06410DB-587E-4A35-9D5C-0AEDD370F43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31" y="240"/>
            <a:ext cx="325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01797" imgH="120606" progId="Equation.3">
                    <p:embed/>
                  </p:oleObj>
                </mc:Choice>
                <mc:Fallback>
                  <p:oleObj name="Equation" r:id="rId17" imgW="101797" imgH="120606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1" y="240"/>
                          <a:ext cx="325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356" name="Object 15">
              <a:extLst>
                <a:ext uri="{FF2B5EF4-FFF2-40B4-BE49-F238E27FC236}">
                  <a16:creationId xmlns:a16="http://schemas.microsoft.com/office/drawing/2014/main" id="{DBC22596-4468-4653-8811-16C3C3C2719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6" y="288"/>
            <a:ext cx="348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114423" imgH="101688" progId="Equation.3">
                    <p:embed/>
                  </p:oleObj>
                </mc:Choice>
                <mc:Fallback>
                  <p:oleObj name="Equation" r:id="rId19" imgW="114423" imgH="101688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288"/>
                          <a:ext cx="348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40">
            <a:extLst>
              <a:ext uri="{FF2B5EF4-FFF2-40B4-BE49-F238E27FC236}">
                <a16:creationId xmlns:a16="http://schemas.microsoft.com/office/drawing/2014/main" id="{DAFFDD2E-E50B-4D39-ADAF-032B767EB087}"/>
              </a:ext>
            </a:extLst>
          </p:cNvPr>
          <p:cNvGrpSpPr>
            <a:grpSpLocks/>
          </p:cNvGrpSpPr>
          <p:nvPr/>
        </p:nvGrpSpPr>
        <p:grpSpPr bwMode="auto">
          <a:xfrm>
            <a:off x="5148263" y="1557338"/>
            <a:ext cx="2819400" cy="1828800"/>
            <a:chOff x="615" y="1545"/>
            <a:chExt cx="1776" cy="1152"/>
          </a:xfrm>
        </p:grpSpPr>
        <p:sp>
          <p:nvSpPr>
            <p:cNvPr id="99335" name="Line 41">
              <a:extLst>
                <a:ext uri="{FF2B5EF4-FFF2-40B4-BE49-F238E27FC236}">
                  <a16:creationId xmlns:a16="http://schemas.microsoft.com/office/drawing/2014/main" id="{E3D39D55-1AFC-4E7A-A36C-3856A3DDC0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5" y="1929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36" name="Line 42">
              <a:extLst>
                <a:ext uri="{FF2B5EF4-FFF2-40B4-BE49-F238E27FC236}">
                  <a16:creationId xmlns:a16="http://schemas.microsoft.com/office/drawing/2014/main" id="{6E6F4540-D8C0-4806-851F-744AF3AD93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3" y="1593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9337" name="Object 43">
              <a:extLst>
                <a:ext uri="{FF2B5EF4-FFF2-40B4-BE49-F238E27FC236}">
                  <a16:creationId xmlns:a16="http://schemas.microsoft.com/office/drawing/2014/main" id="{1737124A-4509-463B-8395-FA6ACD07B6B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91" y="1587"/>
            <a:ext cx="308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63525" imgH="63456" progId="Equation.3">
                    <p:embed/>
                  </p:oleObj>
                </mc:Choice>
                <mc:Fallback>
                  <p:oleObj name="Equation" r:id="rId21" imgW="63525" imgH="63456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1" y="1587"/>
                          <a:ext cx="308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338" name="Object 44">
              <a:extLst>
                <a:ext uri="{FF2B5EF4-FFF2-40B4-BE49-F238E27FC236}">
                  <a16:creationId xmlns:a16="http://schemas.microsoft.com/office/drawing/2014/main" id="{2A03AFE0-A163-4BF6-9201-BC990CFB648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87" y="2002"/>
            <a:ext cx="348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114423" imgH="120606" progId="Equation.3">
                    <p:embed/>
                  </p:oleObj>
                </mc:Choice>
                <mc:Fallback>
                  <p:oleObj name="Equation" r:id="rId23" imgW="114423" imgH="120606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7" y="2002"/>
                          <a:ext cx="348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339" name="Object 45">
              <a:extLst>
                <a:ext uri="{FF2B5EF4-FFF2-40B4-BE49-F238E27FC236}">
                  <a16:creationId xmlns:a16="http://schemas.microsoft.com/office/drawing/2014/main" id="{3A1A1D7C-1709-4048-8506-42D2A2A2383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51" y="2313"/>
            <a:ext cx="349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114423" imgH="120606" progId="Equation.3">
                    <p:embed/>
                  </p:oleObj>
                </mc:Choice>
                <mc:Fallback>
                  <p:oleObj name="Equation" r:id="rId25" imgW="114423" imgH="120606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1" y="2313"/>
                          <a:ext cx="349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340" name="Object 46">
              <a:extLst>
                <a:ext uri="{FF2B5EF4-FFF2-40B4-BE49-F238E27FC236}">
                  <a16:creationId xmlns:a16="http://schemas.microsoft.com/office/drawing/2014/main" id="{59F2292A-47AB-435C-87E2-4D220693AB7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63" y="1954"/>
            <a:ext cx="348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114423" imgH="120606" progId="Equation.3">
                    <p:embed/>
                  </p:oleObj>
                </mc:Choice>
                <mc:Fallback>
                  <p:oleObj name="Equation" r:id="rId27" imgW="114423" imgH="120606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3" y="1954"/>
                          <a:ext cx="348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341" name="Object 47">
              <a:extLst>
                <a:ext uri="{FF2B5EF4-FFF2-40B4-BE49-F238E27FC236}">
                  <a16:creationId xmlns:a16="http://schemas.microsoft.com/office/drawing/2014/main" id="{240C35AD-9ACC-4A6A-AE32-C1CF48C5EB8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11" y="2290"/>
            <a:ext cx="348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114423" imgH="120606" progId="Equation.3">
                    <p:embed/>
                  </p:oleObj>
                </mc:Choice>
                <mc:Fallback>
                  <p:oleObj name="Equation" r:id="rId29" imgW="114423" imgH="120606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1" y="2290"/>
                          <a:ext cx="348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342" name="Object 48">
              <a:extLst>
                <a:ext uri="{FF2B5EF4-FFF2-40B4-BE49-F238E27FC236}">
                  <a16:creationId xmlns:a16="http://schemas.microsoft.com/office/drawing/2014/main" id="{0C0CF89D-5CC5-4DD0-9B92-084A17A2ED1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10" y="1977"/>
            <a:ext cx="349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114423" imgH="120606" progId="Equation.3">
                    <p:embed/>
                  </p:oleObj>
                </mc:Choice>
                <mc:Fallback>
                  <p:oleObj name="Equation" r:id="rId31" imgW="114423" imgH="120606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0" y="1977"/>
                          <a:ext cx="349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343" name="Object 49">
              <a:extLst>
                <a:ext uri="{FF2B5EF4-FFF2-40B4-BE49-F238E27FC236}">
                  <a16:creationId xmlns:a16="http://schemas.microsoft.com/office/drawing/2014/main" id="{1E258AE4-F1C8-427A-ACB2-931D564DDA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76" y="2313"/>
            <a:ext cx="348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3" imgW="114423" imgH="120606" progId="Equation.3">
                    <p:embed/>
                  </p:oleObj>
                </mc:Choice>
                <mc:Fallback>
                  <p:oleObj name="Equation" r:id="rId33" imgW="114423" imgH="120606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6" y="2313"/>
                          <a:ext cx="348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344" name="Object 50">
              <a:extLst>
                <a:ext uri="{FF2B5EF4-FFF2-40B4-BE49-F238E27FC236}">
                  <a16:creationId xmlns:a16="http://schemas.microsoft.com/office/drawing/2014/main" id="{1A2C6BF0-87D6-4E59-A9FD-91C03F83944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10" y="1545"/>
            <a:ext cx="349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5" imgW="114423" imgH="120606" progId="Equation.3">
                    <p:embed/>
                  </p:oleObj>
                </mc:Choice>
                <mc:Fallback>
                  <p:oleObj name="Equation" r:id="rId35" imgW="114423" imgH="120606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0" y="1545"/>
                          <a:ext cx="349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345" name="Object 51">
              <a:extLst>
                <a:ext uri="{FF2B5EF4-FFF2-40B4-BE49-F238E27FC236}">
                  <a16:creationId xmlns:a16="http://schemas.microsoft.com/office/drawing/2014/main" id="{EE9B86A6-B6E8-4188-A758-69B992D8D20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87" y="1570"/>
            <a:ext cx="348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7" imgW="114423" imgH="120606" progId="Equation.3">
                    <p:embed/>
                  </p:oleObj>
                </mc:Choice>
                <mc:Fallback>
                  <p:oleObj name="Equation" r:id="rId37" imgW="114423" imgH="120606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7" y="1570"/>
                          <a:ext cx="348" cy="3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5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53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35" grpId="0" build="p" bldLvl="2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灯片编号占位符 5">
            <a:extLst>
              <a:ext uri="{FF2B5EF4-FFF2-40B4-BE49-F238E27FC236}">
                <a16:creationId xmlns:a16="http://schemas.microsoft.com/office/drawing/2014/main" id="{DB38D4B8-E863-4F40-9880-86BADA0C8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7773FD4-602C-4F3D-B5E7-36741B9DA305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64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7F14F0DF-8DF7-4A9F-845B-B34DDE245E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实例（续）</a:t>
            </a:r>
          </a:p>
        </p:txBody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F83C7455-A653-4F8F-AAEB-13C3A0640F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1270000"/>
            <a:ext cx="8008937" cy="4822825"/>
          </a:xfrm>
        </p:spPr>
        <p:txBody>
          <a:bodyPr/>
          <a:lstStyle/>
          <a:p>
            <a:pPr eaLnBrk="1" hangingPunct="1"/>
            <a:r>
              <a:rPr lang="fr-FR" altLang="zh-CN" dirty="0"/>
              <a:t>(4) </a:t>
            </a:r>
            <a:r>
              <a:rPr lang="zh-CN" altLang="fr-FR" dirty="0"/>
              <a:t>设</a:t>
            </a:r>
            <a:r>
              <a:rPr lang="fr-FR" altLang="zh-CN" i="1" dirty="0"/>
              <a:t>V</a:t>
            </a:r>
            <a:r>
              <a:rPr lang="fr-FR" altLang="zh-CN" dirty="0"/>
              <a:t>=&lt;Z,+&gt;</a:t>
            </a:r>
            <a:r>
              <a:rPr lang="zh-CN" altLang="fr-FR" dirty="0"/>
              <a:t>，其中</a:t>
            </a:r>
            <a:r>
              <a:rPr lang="en-US" altLang="zh-CN" dirty="0"/>
              <a:t>Z</a:t>
            </a:r>
            <a:r>
              <a:rPr lang="zh-CN" altLang="en-US" dirty="0"/>
              <a:t>为整数集，</a:t>
            </a:r>
            <a:r>
              <a:rPr lang="en-US" altLang="zh-CN" dirty="0"/>
              <a:t>+</a:t>
            </a:r>
            <a:r>
              <a:rPr lang="zh-CN" altLang="en-US" dirty="0"/>
              <a:t>为普通加法</a:t>
            </a:r>
            <a:r>
              <a:rPr lang="en-US" altLang="zh-CN" dirty="0"/>
              <a:t>.  </a:t>
            </a: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fr-FR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fr-FR" altLang="zh-CN" dirty="0"/>
              <a:t>Z</a:t>
            </a:r>
            <a:r>
              <a:rPr lang="zh-CN" altLang="fr-FR" dirty="0"/>
              <a:t>，令</a:t>
            </a:r>
            <a:r>
              <a:rPr lang="fr-FR" altLang="zh-CN" i="1" dirty="0"/>
              <a:t>  </a:t>
            </a:r>
            <a:r>
              <a:rPr lang="fr-FR" altLang="zh-CN" i="1" dirty="0">
                <a:solidFill>
                  <a:schemeClr val="accent2"/>
                </a:solidFill>
              </a:rPr>
              <a:t>f</a:t>
            </a:r>
            <a:r>
              <a:rPr lang="fr-FR" altLang="zh-CN" i="1" baseline="-25000" dirty="0">
                <a:solidFill>
                  <a:schemeClr val="accent2"/>
                </a:solidFill>
              </a:rPr>
              <a:t>a </a:t>
            </a:r>
            <a:r>
              <a:rPr lang="fr-FR" altLang="zh-CN" dirty="0">
                <a:solidFill>
                  <a:schemeClr val="accent2"/>
                </a:solidFill>
              </a:rPr>
              <a:t>: Z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fr-FR" altLang="zh-CN" dirty="0">
                <a:solidFill>
                  <a:schemeClr val="accent2"/>
                </a:solidFill>
              </a:rPr>
              <a:t>Z</a:t>
            </a:r>
            <a:r>
              <a:rPr lang="zh-CN" altLang="fr-FR" dirty="0">
                <a:solidFill>
                  <a:schemeClr val="accent2"/>
                </a:solidFill>
              </a:rPr>
              <a:t>，</a:t>
            </a:r>
            <a:r>
              <a:rPr lang="fr-FR" altLang="zh-CN" i="1" dirty="0">
                <a:solidFill>
                  <a:schemeClr val="accent2"/>
                </a:solidFill>
              </a:rPr>
              <a:t>f</a:t>
            </a:r>
            <a:r>
              <a:rPr lang="fr-FR" altLang="zh-CN" i="1" baseline="-25000" dirty="0">
                <a:solidFill>
                  <a:schemeClr val="accent2"/>
                </a:solidFill>
              </a:rPr>
              <a:t>a</a:t>
            </a:r>
            <a:r>
              <a:rPr lang="fr-FR" altLang="zh-CN" dirty="0">
                <a:solidFill>
                  <a:schemeClr val="accent2"/>
                </a:solidFill>
              </a:rPr>
              <a:t>(</a:t>
            </a:r>
            <a:r>
              <a:rPr lang="fr-FR" altLang="zh-CN" i="1" dirty="0">
                <a:solidFill>
                  <a:schemeClr val="accent2"/>
                </a:solidFill>
              </a:rPr>
              <a:t>x</a:t>
            </a:r>
            <a:r>
              <a:rPr lang="fr-FR" altLang="zh-CN" dirty="0">
                <a:solidFill>
                  <a:schemeClr val="accent2"/>
                </a:solidFill>
              </a:rPr>
              <a:t>)=</a:t>
            </a:r>
            <a:r>
              <a:rPr lang="fr-FR" altLang="zh-CN" i="1" dirty="0">
                <a:solidFill>
                  <a:schemeClr val="accent2"/>
                </a:solidFill>
              </a:rPr>
              <a:t>ax</a:t>
            </a:r>
            <a:r>
              <a:rPr lang="zh-CN" altLang="fr-FR" dirty="0">
                <a:solidFill>
                  <a:schemeClr val="accent2"/>
                </a:solidFill>
              </a:rPr>
              <a:t>，</a:t>
            </a:r>
            <a:endParaRPr lang="en-US" altLang="zh-CN" dirty="0"/>
          </a:p>
          <a:p>
            <a:pPr lvl="1" eaLnBrk="1" hangingPunct="1">
              <a:buNone/>
            </a:pPr>
            <a:r>
              <a:rPr lang="zh-CN" altLang="en-US" dirty="0">
                <a:solidFill>
                  <a:srgbClr val="00B050"/>
                </a:solidFill>
              </a:rPr>
              <a:t>因为：对</a:t>
            </a:r>
            <a:r>
              <a:rPr lang="en-US" altLang="zh-CN" dirty="0">
                <a:solidFill>
                  <a:srgbClr val="00B050"/>
                </a:solidFill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solidFill>
                  <a:srgbClr val="00B050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 err="1">
                <a:solidFill>
                  <a:srgbClr val="00B050"/>
                </a:solidFill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solidFill>
                  <a:srgbClr val="00B050"/>
                </a:solidFill>
                <a:sym typeface="Symbol" panose="05050102010706020507" pitchFamily="18" charset="2"/>
              </a:rPr>
              <a:t>y</a:t>
            </a:r>
            <a:r>
              <a:rPr lang="en-US" altLang="zh-CN" dirty="0">
                <a:solidFill>
                  <a:srgbClr val="00B050"/>
                </a:solidFill>
                <a:sym typeface="Symbol" panose="05050102010706020507" pitchFamily="18" charset="2"/>
              </a:rPr>
              <a:t></a:t>
            </a:r>
            <a:r>
              <a:rPr lang="fr-FR" altLang="zh-CN" dirty="0">
                <a:solidFill>
                  <a:srgbClr val="00B050"/>
                </a:solidFill>
              </a:rPr>
              <a:t>Z</a:t>
            </a:r>
            <a:r>
              <a:rPr lang="zh-CN" altLang="en-US" dirty="0">
                <a:solidFill>
                  <a:srgbClr val="00B050"/>
                </a:solidFill>
              </a:rPr>
              <a:t>，</a:t>
            </a:r>
            <a:endParaRPr lang="fr-FR" altLang="zh-CN" dirty="0">
              <a:solidFill>
                <a:srgbClr val="00B050"/>
              </a:solidFill>
            </a:endParaRPr>
          </a:p>
          <a:p>
            <a:pPr lvl="1" eaLnBrk="1" hangingPunct="1">
              <a:buNone/>
            </a:pPr>
            <a:r>
              <a:rPr lang="fr-FR" altLang="zh-CN" i="1" dirty="0">
                <a:solidFill>
                  <a:srgbClr val="00B050"/>
                </a:solidFill>
              </a:rPr>
              <a:t>            f</a:t>
            </a:r>
            <a:r>
              <a:rPr lang="fr-FR" altLang="zh-CN" i="1" baseline="-25000" dirty="0">
                <a:solidFill>
                  <a:srgbClr val="00B050"/>
                </a:solidFill>
              </a:rPr>
              <a:t>a</a:t>
            </a:r>
            <a:r>
              <a:rPr lang="fr-FR" altLang="zh-CN" dirty="0">
                <a:solidFill>
                  <a:srgbClr val="00B050"/>
                </a:solidFill>
              </a:rPr>
              <a:t>(</a:t>
            </a:r>
            <a:r>
              <a:rPr lang="fr-FR" altLang="zh-CN" i="1" dirty="0">
                <a:solidFill>
                  <a:srgbClr val="00B050"/>
                </a:solidFill>
              </a:rPr>
              <a:t>x</a:t>
            </a:r>
            <a:r>
              <a:rPr lang="en-US" altLang="zh-CN" i="1" dirty="0">
                <a:solidFill>
                  <a:srgbClr val="00B050"/>
                </a:solidFill>
              </a:rPr>
              <a:t>+y</a:t>
            </a:r>
            <a:r>
              <a:rPr lang="fr-FR" altLang="zh-CN" dirty="0">
                <a:solidFill>
                  <a:srgbClr val="00B050"/>
                </a:solidFill>
              </a:rPr>
              <a:t>)=</a:t>
            </a:r>
            <a:r>
              <a:rPr lang="fr-FR" altLang="zh-CN" i="1" dirty="0">
                <a:solidFill>
                  <a:srgbClr val="00B050"/>
                </a:solidFill>
              </a:rPr>
              <a:t>a</a:t>
            </a:r>
            <a:r>
              <a:rPr lang="en-US" altLang="zh-CN" dirty="0">
                <a:solidFill>
                  <a:srgbClr val="00B050"/>
                </a:solidFill>
              </a:rPr>
              <a:t>(</a:t>
            </a:r>
            <a:r>
              <a:rPr lang="fr-FR" altLang="zh-CN" i="1" dirty="0">
                <a:solidFill>
                  <a:srgbClr val="00B050"/>
                </a:solidFill>
              </a:rPr>
              <a:t>x</a:t>
            </a:r>
            <a:r>
              <a:rPr lang="en-US" altLang="zh-CN" i="1" dirty="0">
                <a:solidFill>
                  <a:srgbClr val="00B050"/>
                </a:solidFill>
              </a:rPr>
              <a:t>+y</a:t>
            </a:r>
            <a:r>
              <a:rPr lang="en-US" altLang="zh-CN" dirty="0">
                <a:solidFill>
                  <a:srgbClr val="00B050"/>
                </a:solidFill>
              </a:rPr>
              <a:t>)=</a:t>
            </a:r>
            <a:r>
              <a:rPr lang="fr-FR" altLang="zh-CN" i="1" dirty="0">
                <a:solidFill>
                  <a:srgbClr val="00B050"/>
                </a:solidFill>
              </a:rPr>
              <a:t>ax</a:t>
            </a:r>
            <a:r>
              <a:rPr lang="en-US" altLang="zh-CN" i="1" dirty="0">
                <a:solidFill>
                  <a:srgbClr val="00B050"/>
                </a:solidFill>
              </a:rPr>
              <a:t>+ay</a:t>
            </a:r>
            <a:r>
              <a:rPr lang="en-US" altLang="zh-CN" dirty="0">
                <a:solidFill>
                  <a:srgbClr val="00B050"/>
                </a:solidFill>
              </a:rPr>
              <a:t>=</a:t>
            </a:r>
            <a:r>
              <a:rPr lang="fr-FR" altLang="zh-CN" i="1" dirty="0">
                <a:solidFill>
                  <a:srgbClr val="00B050"/>
                </a:solidFill>
              </a:rPr>
              <a:t>f</a:t>
            </a:r>
            <a:r>
              <a:rPr lang="fr-FR" altLang="zh-CN" i="1" baseline="-25000" dirty="0">
                <a:solidFill>
                  <a:srgbClr val="00B050"/>
                </a:solidFill>
              </a:rPr>
              <a:t>a</a:t>
            </a:r>
            <a:r>
              <a:rPr lang="fr-FR" altLang="zh-CN" dirty="0">
                <a:solidFill>
                  <a:srgbClr val="00B050"/>
                </a:solidFill>
              </a:rPr>
              <a:t>(</a:t>
            </a:r>
            <a:r>
              <a:rPr lang="fr-FR" altLang="zh-CN" i="1" dirty="0">
                <a:solidFill>
                  <a:srgbClr val="00B050"/>
                </a:solidFill>
              </a:rPr>
              <a:t>x</a:t>
            </a:r>
            <a:r>
              <a:rPr lang="fr-FR" altLang="zh-CN" dirty="0">
                <a:solidFill>
                  <a:srgbClr val="00B050"/>
                </a:solidFill>
              </a:rPr>
              <a:t>)+</a:t>
            </a:r>
            <a:r>
              <a:rPr lang="fr-FR" altLang="zh-CN" i="1" dirty="0">
                <a:solidFill>
                  <a:srgbClr val="00B050"/>
                </a:solidFill>
              </a:rPr>
              <a:t>f</a:t>
            </a:r>
            <a:r>
              <a:rPr lang="fr-FR" altLang="zh-CN" i="1" baseline="-25000" dirty="0">
                <a:solidFill>
                  <a:srgbClr val="00B050"/>
                </a:solidFill>
              </a:rPr>
              <a:t>a</a:t>
            </a:r>
            <a:r>
              <a:rPr lang="fr-FR" altLang="zh-CN" dirty="0">
                <a:solidFill>
                  <a:srgbClr val="00B050"/>
                </a:solidFill>
              </a:rPr>
              <a:t>(</a:t>
            </a:r>
            <a:r>
              <a:rPr lang="fr-FR" altLang="zh-CN" i="1" dirty="0">
                <a:solidFill>
                  <a:srgbClr val="00B050"/>
                </a:solidFill>
              </a:rPr>
              <a:t>y</a:t>
            </a:r>
            <a:r>
              <a:rPr lang="fr-FR" altLang="zh-CN" dirty="0">
                <a:solidFill>
                  <a:srgbClr val="00B050"/>
                </a:solidFill>
              </a:rPr>
              <a:t>)</a:t>
            </a:r>
            <a:endParaRPr lang="en-US" altLang="zh-CN" dirty="0">
              <a:solidFill>
                <a:srgbClr val="00B050"/>
              </a:solidFill>
            </a:endParaRPr>
          </a:p>
          <a:p>
            <a:pPr lvl="1" eaLnBrk="1" hangingPunct="1">
              <a:buNone/>
            </a:pPr>
            <a:r>
              <a:rPr lang="zh-CN" altLang="en-US" dirty="0">
                <a:solidFill>
                  <a:srgbClr val="00B050"/>
                </a:solidFill>
              </a:rPr>
              <a:t>所以，</a:t>
            </a:r>
            <a:endParaRPr lang="en-US" altLang="zh-CN" dirty="0">
              <a:solidFill>
                <a:srgbClr val="00B050"/>
              </a:solidFill>
            </a:endParaRPr>
          </a:p>
          <a:p>
            <a:pPr lvl="1" eaLnBrk="1" hangingPunct="1">
              <a:buNone/>
            </a:pPr>
            <a:r>
              <a:rPr lang="en-US" altLang="zh-CN" dirty="0">
                <a:solidFill>
                  <a:srgbClr val="00B050"/>
                </a:solidFill>
              </a:rPr>
              <a:t>           </a:t>
            </a:r>
            <a:r>
              <a:rPr lang="zh-CN" altLang="fr-FR" dirty="0">
                <a:solidFill>
                  <a:srgbClr val="00B050"/>
                </a:solidFill>
              </a:rPr>
              <a:t> </a:t>
            </a:r>
            <a:r>
              <a:rPr lang="en-US" altLang="zh-CN" i="1" dirty="0"/>
              <a:t>f</a:t>
            </a:r>
            <a:r>
              <a:rPr lang="en-US" altLang="zh-CN" i="1" baseline="-25000" dirty="0"/>
              <a:t>a </a:t>
            </a:r>
            <a:r>
              <a:rPr lang="zh-CN" altLang="en-US" dirty="0"/>
              <a:t>是</a:t>
            </a:r>
            <a:r>
              <a:rPr lang="en-US" altLang="zh-CN" i="1" dirty="0"/>
              <a:t>V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C00000"/>
                </a:solidFill>
              </a:rPr>
              <a:t>自同态</a:t>
            </a:r>
            <a:r>
              <a:rPr lang="en-US" altLang="zh-CN" dirty="0"/>
              <a:t>.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fr-FR" dirty="0"/>
              <a:t>当</a:t>
            </a:r>
            <a:r>
              <a:rPr lang="fr-FR" altLang="zh-CN" i="1" dirty="0"/>
              <a:t>a</a:t>
            </a:r>
            <a:r>
              <a:rPr lang="fr-FR" altLang="zh-CN" dirty="0"/>
              <a:t>=0</a:t>
            </a:r>
            <a:r>
              <a:rPr lang="zh-CN" altLang="fr-FR" dirty="0"/>
              <a:t>时</a:t>
            </a:r>
            <a:r>
              <a:rPr lang="zh-CN" altLang="en-US" dirty="0"/>
              <a:t>，</a:t>
            </a:r>
            <a:r>
              <a:rPr lang="zh-CN" altLang="fr-FR" dirty="0"/>
              <a:t>称 </a:t>
            </a:r>
            <a:r>
              <a:rPr lang="fr-FR" altLang="zh-CN" i="1" dirty="0"/>
              <a:t>f</a:t>
            </a:r>
            <a:r>
              <a:rPr lang="fr-FR" altLang="zh-CN" baseline="-25000" dirty="0"/>
              <a:t>0 </a:t>
            </a:r>
            <a:r>
              <a:rPr lang="zh-CN" altLang="fr-FR" dirty="0"/>
              <a:t>为</a:t>
            </a:r>
            <a:r>
              <a:rPr lang="zh-CN" altLang="fr-FR" dirty="0">
                <a:solidFill>
                  <a:schemeClr val="accent2"/>
                </a:solidFill>
              </a:rPr>
              <a:t>零同态</a:t>
            </a:r>
            <a:r>
              <a:rPr lang="zh-CN" altLang="fr-FR" dirty="0"/>
              <a:t>；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fr-FR" dirty="0"/>
              <a:t>当</a:t>
            </a:r>
            <a:r>
              <a:rPr lang="fr-FR" altLang="zh-CN" i="1" dirty="0"/>
              <a:t>a</a:t>
            </a:r>
            <a:r>
              <a:rPr lang="fr-FR" altLang="zh-CN" dirty="0"/>
              <a:t>=</a:t>
            </a:r>
            <a:r>
              <a:rPr lang="fr-FR" altLang="zh-CN" dirty="0">
                <a:sym typeface="Symbol" panose="05050102010706020507" pitchFamily="18" charset="2"/>
              </a:rPr>
              <a:t></a:t>
            </a:r>
            <a:r>
              <a:rPr lang="fr-FR" altLang="zh-CN" dirty="0"/>
              <a:t>1</a:t>
            </a:r>
            <a:r>
              <a:rPr lang="zh-CN" altLang="fr-FR" dirty="0"/>
              <a:t>时，称 </a:t>
            </a:r>
            <a:r>
              <a:rPr lang="fr-FR" altLang="zh-CN" i="1" dirty="0"/>
              <a:t>f</a:t>
            </a:r>
            <a:r>
              <a:rPr lang="fr-FR" altLang="zh-CN" i="1" baseline="-25000" dirty="0"/>
              <a:t>a </a:t>
            </a:r>
            <a:r>
              <a:rPr lang="zh-CN" altLang="fr-FR" dirty="0"/>
              <a:t>为</a:t>
            </a:r>
            <a:r>
              <a:rPr lang="zh-CN" altLang="fr-FR" dirty="0">
                <a:solidFill>
                  <a:schemeClr val="accent2"/>
                </a:solidFill>
              </a:rPr>
              <a:t>自同构</a:t>
            </a:r>
            <a:r>
              <a:rPr lang="zh-CN" altLang="fr-FR" dirty="0"/>
              <a:t>；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fr-FR" dirty="0"/>
              <a:t>除此之外其他的 </a:t>
            </a:r>
            <a:r>
              <a:rPr lang="fr-FR" altLang="zh-CN" i="1" dirty="0"/>
              <a:t>f</a:t>
            </a:r>
            <a:r>
              <a:rPr lang="fr-FR" altLang="zh-CN" i="1" baseline="-25000" dirty="0"/>
              <a:t>a </a:t>
            </a:r>
            <a:r>
              <a:rPr lang="zh-CN" altLang="fr-FR" dirty="0"/>
              <a:t>都是</a:t>
            </a:r>
            <a:r>
              <a:rPr lang="zh-CN" altLang="fr-FR" dirty="0">
                <a:solidFill>
                  <a:schemeClr val="accent2"/>
                </a:solidFill>
              </a:rPr>
              <a:t>单自同态</a:t>
            </a:r>
            <a:r>
              <a:rPr lang="fr-FR" altLang="zh-CN" dirty="0"/>
              <a:t>. 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0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C3F6D57B-8785-4993-81E0-B37D1C7FC269}"/>
              </a:ext>
            </a:extLst>
          </p:cNvPr>
          <p:cNvSpPr/>
          <p:nvPr/>
        </p:nvSpPr>
        <p:spPr>
          <a:xfrm>
            <a:off x="0" y="1196752"/>
            <a:ext cx="9144000" cy="48245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B38EE1D-5473-4524-83AB-E5037DC2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课后习题</a:t>
            </a:r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991FFC-0E2D-4FB9-91F7-99222B665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E224-C147-403D-877A-8DE49381A651}" type="slidenum">
              <a:rPr lang="en-US" altLang="zh-CN" smtClean="0"/>
              <a:pPr/>
              <a:t>65</a:t>
            </a:fld>
            <a:endParaRPr lang="en-US" altLang="zh-C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0CFD290-CA66-4BC3-9B0B-39883907F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36" y="1342174"/>
            <a:ext cx="8460417" cy="41925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A0204C7-F2D5-4517-96AB-9586FBC07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1799405"/>
            <a:ext cx="5130394" cy="41925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A79B05E-8FF6-4966-99B6-57EE9C7639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84" y="2258039"/>
            <a:ext cx="3850554" cy="41925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4AF1BCB-F866-486B-9AA9-6461BEC464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584" y="3374678"/>
            <a:ext cx="6124575" cy="4191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4A914D9-5A28-4713-B39E-334484E204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584" y="4581128"/>
            <a:ext cx="4019550" cy="38100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7B3EF85D-89C5-4BD2-A600-1BC7F85D258C}"/>
              </a:ext>
            </a:extLst>
          </p:cNvPr>
          <p:cNvSpPr txBox="1"/>
          <p:nvPr/>
        </p:nvSpPr>
        <p:spPr>
          <a:xfrm>
            <a:off x="323528" y="2852936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证明：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583AA962-5847-4615-91FC-12330F4A9A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5960" y="3821003"/>
            <a:ext cx="2765777" cy="3810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E029089B-7090-4757-9740-E88EBACF82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07904" y="3717032"/>
            <a:ext cx="2789462" cy="537552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3B3EFEAE-E841-4961-A541-6180DD6189E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07904" y="4221088"/>
            <a:ext cx="3723210" cy="37863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8C2A8B88-7007-4E60-A165-2A466FD5273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90852" y="3782460"/>
            <a:ext cx="1077642" cy="37863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375E677-6E95-F69D-F4D0-FBB3EA4F5F7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8832" y="5041934"/>
            <a:ext cx="3451728" cy="170872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15231C1-7794-F0D2-D691-9B3C3C1BAED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38369" y="5447067"/>
            <a:ext cx="4167858" cy="106226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07881616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4842C6-B04F-4A87-83C5-008738D0A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</a:t>
            </a:r>
            <a:r>
              <a:rPr lang="zh-CN" altLang="en-US" dirty="0"/>
              <a:t>代数系统的同态与同构（回顾）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BC3D33-1F82-4792-A5A0-711BF040A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E224-C147-403D-877A-8DE49381A651}" type="slidenum">
              <a:rPr lang="en-US" altLang="zh-CN" smtClean="0"/>
              <a:pPr/>
              <a:t>66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E8A5B60-3F6C-4DAD-8725-6A0B4CD77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3" y="2538412"/>
            <a:ext cx="9063181" cy="117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851304"/>
      </p:ext>
    </p:extLst>
  </p:cSld>
  <p:clrMapOvr>
    <a:masterClrMapping/>
  </p:clrMapOvr>
  <p:transition>
    <p:zoom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灯片编号占位符 5">
            <a:extLst>
              <a:ext uri="{FF2B5EF4-FFF2-40B4-BE49-F238E27FC236}">
                <a16:creationId xmlns:a16="http://schemas.microsoft.com/office/drawing/2014/main" id="{C93B97AA-4C68-491B-9178-30D30E21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78C8811-12FD-48FD-B09A-E7C05F962BCD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67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35BC26B2-F5F0-4B9E-9C40-9B337A67E8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华文中宋" panose="02010600040101010101" pitchFamily="2" charset="-122"/>
              </a:rPr>
              <a:t>第九章 代数系统（回顾）</a:t>
            </a:r>
          </a:p>
        </p:txBody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5DD3A784-17F9-4ABC-98B5-A8017ADE80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dirty="0"/>
              <a:t>9.1</a:t>
            </a:r>
            <a:r>
              <a:rPr lang="zh-CN" altLang="en-US" dirty="0"/>
              <a:t>二元运算及其性质</a:t>
            </a:r>
          </a:p>
          <a:p>
            <a:pPr lvl="1" eaLnBrk="1" hangingPunct="1"/>
            <a:r>
              <a:rPr lang="zh-CN" altLang="en-US" dirty="0"/>
              <a:t>一元和二元运算定义及其实例</a:t>
            </a:r>
          </a:p>
          <a:p>
            <a:pPr lvl="1" eaLnBrk="1" hangingPunct="1"/>
            <a:r>
              <a:rPr lang="zh-CN" altLang="en-US" dirty="0"/>
              <a:t>二元运算的性质</a:t>
            </a:r>
          </a:p>
          <a:p>
            <a:pPr eaLnBrk="1" hangingPunct="1"/>
            <a:r>
              <a:rPr lang="en-US" altLang="zh-CN" dirty="0"/>
              <a:t>9.2</a:t>
            </a:r>
            <a:r>
              <a:rPr lang="zh-CN" altLang="en-US" dirty="0"/>
              <a:t>代数系统</a:t>
            </a:r>
          </a:p>
          <a:p>
            <a:pPr lvl="1" eaLnBrk="1" hangingPunct="1"/>
            <a:r>
              <a:rPr lang="zh-CN" altLang="en-US" dirty="0"/>
              <a:t>代数系统定义及其实例</a:t>
            </a:r>
          </a:p>
          <a:p>
            <a:pPr lvl="1" eaLnBrk="1" hangingPunct="1"/>
            <a:r>
              <a:rPr lang="zh-CN" altLang="en-US" dirty="0"/>
              <a:t>子代数</a:t>
            </a:r>
          </a:p>
          <a:p>
            <a:pPr lvl="1" eaLnBrk="1" hangingPunct="1"/>
            <a:r>
              <a:rPr lang="zh-CN" altLang="en-US" dirty="0"/>
              <a:t>积代数</a:t>
            </a:r>
          </a:p>
          <a:p>
            <a:pPr eaLnBrk="1" hangingPunct="1"/>
            <a:r>
              <a:rPr lang="en-US" altLang="zh-CN" dirty="0"/>
              <a:t>9.3</a:t>
            </a:r>
            <a:r>
              <a:rPr lang="zh-CN" altLang="en-US" dirty="0"/>
              <a:t>代数系统的同态与同构</a:t>
            </a:r>
          </a:p>
        </p:txBody>
      </p:sp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>
            <a:extLst>
              <a:ext uri="{FF2B5EF4-FFF2-40B4-BE49-F238E27FC236}">
                <a16:creationId xmlns:a16="http://schemas.microsoft.com/office/drawing/2014/main" id="{66E89DFB-C9F3-4A2A-9311-D42D6BDD5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3C1AEE1-3FB9-4C30-AD81-48217A46084E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7CBBF64A-B1BC-42D5-A73C-3776CD1A5C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华文中宋" panose="02010600040101010101" pitchFamily="2" charset="-122"/>
              </a:rPr>
              <a:t>第九章 代数系统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CDBE3F79-AE9D-47F2-9B38-66E2A73C9B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dirty="0"/>
              <a:t>9.1</a:t>
            </a:r>
            <a:r>
              <a:rPr lang="zh-CN" altLang="en-US" dirty="0"/>
              <a:t>二元运算及其性质</a:t>
            </a:r>
          </a:p>
          <a:p>
            <a:pPr lvl="1" eaLnBrk="1" hangingPunct="1"/>
            <a:r>
              <a:rPr lang="zh-CN" altLang="en-US" dirty="0"/>
              <a:t>一元和二元运算定义及其实例</a:t>
            </a:r>
          </a:p>
          <a:p>
            <a:pPr lvl="1" eaLnBrk="1" hangingPunct="1"/>
            <a:r>
              <a:rPr lang="zh-CN" altLang="en-US" dirty="0"/>
              <a:t>二元运算的性质</a:t>
            </a:r>
          </a:p>
          <a:p>
            <a:pPr eaLnBrk="1" hangingPunct="1"/>
            <a:r>
              <a:rPr lang="en-US" altLang="zh-CN" dirty="0"/>
              <a:t>9.2</a:t>
            </a:r>
            <a:r>
              <a:rPr lang="zh-CN" altLang="en-US" dirty="0"/>
              <a:t>代数系统</a:t>
            </a:r>
          </a:p>
          <a:p>
            <a:pPr lvl="1" eaLnBrk="1" hangingPunct="1"/>
            <a:r>
              <a:rPr lang="zh-CN" altLang="en-US" dirty="0"/>
              <a:t>代数系统定义及其实例</a:t>
            </a:r>
          </a:p>
          <a:p>
            <a:pPr lvl="1" eaLnBrk="1" hangingPunct="1"/>
            <a:r>
              <a:rPr lang="zh-CN" altLang="en-US" dirty="0"/>
              <a:t>子代数</a:t>
            </a:r>
          </a:p>
          <a:p>
            <a:pPr lvl="1" eaLnBrk="1" hangingPunct="1"/>
            <a:r>
              <a:rPr lang="zh-CN" altLang="en-US" dirty="0"/>
              <a:t>积代数</a:t>
            </a:r>
          </a:p>
          <a:p>
            <a:pPr eaLnBrk="1" hangingPunct="1"/>
            <a:r>
              <a:rPr lang="en-US" altLang="zh-CN" dirty="0"/>
              <a:t>9.3</a:t>
            </a:r>
            <a:r>
              <a:rPr lang="zh-CN" altLang="en-US" dirty="0"/>
              <a:t>代数系统的同态与同构</a:t>
            </a:r>
          </a:p>
        </p:txBody>
      </p:sp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>
            <a:extLst>
              <a:ext uri="{FF2B5EF4-FFF2-40B4-BE49-F238E27FC236}">
                <a16:creationId xmlns:a16="http://schemas.microsoft.com/office/drawing/2014/main" id="{C521CF6F-6DAF-441D-9F35-C9681AA52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4127964-DB65-4AC4-AE1C-B5A3F785660D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298CB2C5-FA17-4104-98FE-0974E8B70E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华文中宋" panose="02010600040101010101" pitchFamily="2" charset="-122"/>
              </a:rPr>
              <a:t>第九章 代数系统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573AA0D4-7478-4E86-BB74-666D1A91D6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9.1</a:t>
            </a:r>
            <a:r>
              <a:rPr lang="zh-CN" altLang="en-US">
                <a:solidFill>
                  <a:srgbClr val="FF0000"/>
                </a:solidFill>
              </a:rPr>
              <a:t>二元运算及其性质</a:t>
            </a:r>
          </a:p>
          <a:p>
            <a:pPr lvl="1" eaLnBrk="1" hangingPunct="1"/>
            <a:r>
              <a:rPr lang="zh-CN" altLang="en-US">
                <a:solidFill>
                  <a:srgbClr val="FF0000"/>
                </a:solidFill>
              </a:rPr>
              <a:t>一元和二元运算定义及其实例</a:t>
            </a:r>
          </a:p>
          <a:p>
            <a:pPr lvl="1" eaLnBrk="1" hangingPunct="1"/>
            <a:r>
              <a:rPr lang="zh-CN" altLang="en-US">
                <a:solidFill>
                  <a:srgbClr val="FF0000"/>
                </a:solidFill>
              </a:rPr>
              <a:t>二元运算的性质</a:t>
            </a:r>
          </a:p>
          <a:p>
            <a:pPr eaLnBrk="1" hangingPunct="1"/>
            <a:r>
              <a:rPr lang="en-US" altLang="zh-CN"/>
              <a:t>9.2</a:t>
            </a:r>
            <a:r>
              <a:rPr lang="zh-CN" altLang="en-US"/>
              <a:t>代数系统</a:t>
            </a:r>
          </a:p>
          <a:p>
            <a:pPr lvl="1" eaLnBrk="1" hangingPunct="1"/>
            <a:r>
              <a:rPr lang="zh-CN" altLang="en-US"/>
              <a:t>代数系统定义及其实例</a:t>
            </a:r>
          </a:p>
          <a:p>
            <a:pPr lvl="1" eaLnBrk="1" hangingPunct="1"/>
            <a:r>
              <a:rPr lang="zh-CN" altLang="en-US"/>
              <a:t>子代数</a:t>
            </a:r>
          </a:p>
          <a:p>
            <a:pPr lvl="1" eaLnBrk="1" hangingPunct="1"/>
            <a:r>
              <a:rPr lang="zh-CN" altLang="en-US"/>
              <a:t>积代数</a:t>
            </a:r>
          </a:p>
          <a:p>
            <a:pPr eaLnBrk="1" hangingPunct="1"/>
            <a:r>
              <a:rPr lang="en-US" altLang="zh-CN"/>
              <a:t>9.3</a:t>
            </a:r>
            <a:r>
              <a:rPr lang="zh-CN" altLang="en-US"/>
              <a:t>代数系统的同态与同构</a:t>
            </a:r>
          </a:p>
        </p:txBody>
      </p:sp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>
            <a:extLst>
              <a:ext uri="{FF2B5EF4-FFF2-40B4-BE49-F238E27FC236}">
                <a16:creationId xmlns:a16="http://schemas.microsoft.com/office/drawing/2014/main" id="{7ECAC43D-7769-43F0-BBDF-5AB5F41CC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623366A-7AA1-4FE9-8295-E78CC57B95D3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3783C2FC-273F-43F4-A63C-1CD1746FE2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tx1"/>
                </a:solidFill>
              </a:rPr>
              <a:t>集合上的运算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70BDCAFA-04C9-4A0E-BBB2-6DD4161A40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900"/>
              <a:t>集合</a:t>
            </a:r>
            <a:r>
              <a:rPr lang="en-US" altLang="zh-CN" sz="2900"/>
              <a:t>A</a:t>
            </a:r>
            <a:r>
              <a:rPr lang="zh-CN" altLang="en-US" sz="2900"/>
              <a:t>上的运算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8E92650B-8633-48AC-A592-DB703521CF4F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1828800"/>
            <a:ext cx="1524000" cy="3595688"/>
            <a:chOff x="4368" y="1152"/>
            <a:chExt cx="960" cy="2265"/>
          </a:xfrm>
        </p:grpSpPr>
        <p:sp>
          <p:nvSpPr>
            <p:cNvPr id="23568" name="Text Box 5">
              <a:extLst>
                <a:ext uri="{FF2B5EF4-FFF2-40B4-BE49-F238E27FC236}">
                  <a16:creationId xmlns:a16="http://schemas.microsoft.com/office/drawing/2014/main" id="{25205666-560A-42F0-9D36-ECEDE29903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1152"/>
              <a:ext cx="384" cy="1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3200" b="0">
                  <a:ea typeface="楷体_GB2312" pitchFamily="49" charset="-122"/>
                </a:rPr>
                <a:t>一元运算</a:t>
              </a:r>
            </a:p>
          </p:txBody>
        </p:sp>
        <p:sp>
          <p:nvSpPr>
            <p:cNvPr id="23569" name="Text Box 6">
              <a:extLst>
                <a:ext uri="{FF2B5EF4-FFF2-40B4-BE49-F238E27FC236}">
                  <a16:creationId xmlns:a16="http://schemas.microsoft.com/office/drawing/2014/main" id="{FCD680B2-9B23-4DA0-AF86-9F315049B1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3052"/>
              <a:ext cx="96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3200" b="0">
                  <a:ea typeface="楷体_GB2312" pitchFamily="49" charset="-122"/>
                </a:rPr>
                <a:t>三元</a:t>
              </a:r>
            </a:p>
          </p:txBody>
        </p:sp>
        <p:sp>
          <p:nvSpPr>
            <p:cNvPr id="23570" name="Text Box 7">
              <a:extLst>
                <a:ext uri="{FF2B5EF4-FFF2-40B4-BE49-F238E27FC236}">
                  <a16:creationId xmlns:a16="http://schemas.microsoft.com/office/drawing/2014/main" id="{FDB950D7-34D2-4B4E-A36C-A0D96B0A2F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2592"/>
              <a:ext cx="91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3200" b="0">
                  <a:ea typeface="楷体_GB2312" pitchFamily="49" charset="-122"/>
                </a:rPr>
                <a:t>二元</a:t>
              </a:r>
            </a:p>
          </p:txBody>
        </p:sp>
      </p:grpSp>
      <p:grpSp>
        <p:nvGrpSpPr>
          <p:cNvPr id="3" name="Group 8">
            <a:extLst>
              <a:ext uri="{FF2B5EF4-FFF2-40B4-BE49-F238E27FC236}">
                <a16:creationId xmlns:a16="http://schemas.microsoft.com/office/drawing/2014/main" id="{442AEBA5-BB71-48FA-AA65-9AE1CE2480A3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676400"/>
            <a:ext cx="6553200" cy="3703638"/>
            <a:chOff x="336" y="1056"/>
            <a:chExt cx="4128" cy="2333"/>
          </a:xfrm>
        </p:grpSpPr>
        <p:graphicFrame>
          <p:nvGraphicFramePr>
            <p:cNvPr id="23559" name="Object 9">
              <a:extLst>
                <a:ext uri="{FF2B5EF4-FFF2-40B4-BE49-F238E27FC236}">
                  <a16:creationId xmlns:a16="http://schemas.microsoft.com/office/drawing/2014/main" id="{DE74CB7C-F347-43B6-B7C5-A0CDBB38EB9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8" y="1056"/>
            <a:ext cx="1913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501490" imgH="310975" progId="Equation.3">
                    <p:embed/>
                  </p:oleObj>
                </mc:Choice>
                <mc:Fallback>
                  <p:oleObj name="Equation" r:id="rId2" imgW="501490" imgH="310975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" y="1056"/>
                          <a:ext cx="1913" cy="7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0" name="Object 10">
              <a:extLst>
                <a:ext uri="{FF2B5EF4-FFF2-40B4-BE49-F238E27FC236}">
                  <a16:creationId xmlns:a16="http://schemas.microsoft.com/office/drawing/2014/main" id="{4984D740-03BA-4C7E-AE35-09163FF69DC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" y="1703"/>
            <a:ext cx="701" cy="4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58614" imgH="152531" progId="Equation.3">
                    <p:embed/>
                  </p:oleObj>
                </mc:Choice>
                <mc:Fallback>
                  <p:oleObj name="Equation" r:id="rId4" imgW="158614" imgH="152531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1703"/>
                          <a:ext cx="701" cy="4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1" name="Object 11">
              <a:extLst>
                <a:ext uri="{FF2B5EF4-FFF2-40B4-BE49-F238E27FC236}">
                  <a16:creationId xmlns:a16="http://schemas.microsoft.com/office/drawing/2014/main" id="{88E726C4-FBF2-43F7-A052-4CDACF3DC7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8" y="2112"/>
            <a:ext cx="701" cy="4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58614" imgH="152531" progId="Equation.3">
                    <p:embed/>
                  </p:oleObj>
                </mc:Choice>
                <mc:Fallback>
                  <p:oleObj name="Equation" r:id="rId6" imgW="158614" imgH="152531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" y="2112"/>
                          <a:ext cx="701" cy="4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2" name="Text Box 12">
              <a:extLst>
                <a:ext uri="{FF2B5EF4-FFF2-40B4-BE49-F238E27FC236}">
                  <a16:creationId xmlns:a16="http://schemas.microsoft.com/office/drawing/2014/main" id="{CED9B59A-BFC6-41B7-8B91-4410244559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137"/>
              <a:ext cx="28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3200" b="0">
                  <a:ea typeface="楷体_GB2312" pitchFamily="49" charset="-122"/>
                </a:rPr>
                <a:t>小于等于 </a:t>
              </a:r>
              <a:r>
                <a:rPr kumimoji="1" lang="en-US" altLang="zh-CN" sz="3200" b="0" i="1">
                  <a:ea typeface="楷体_GB2312" pitchFamily="49" charset="-122"/>
                </a:rPr>
                <a:t>x</a:t>
              </a:r>
              <a:r>
                <a:rPr kumimoji="1" lang="en-US" altLang="zh-CN" sz="3200" b="0">
                  <a:ea typeface="楷体_GB2312" pitchFamily="49" charset="-122"/>
                </a:rPr>
                <a:t> </a:t>
              </a:r>
              <a:r>
                <a:rPr kumimoji="1" lang="zh-CN" altLang="en-US" sz="3200" b="0">
                  <a:ea typeface="楷体_GB2312" pitchFamily="49" charset="-122"/>
                </a:rPr>
                <a:t>的最大整数</a:t>
              </a:r>
            </a:p>
          </p:txBody>
        </p:sp>
        <p:sp>
          <p:nvSpPr>
            <p:cNvPr id="23563" name="Text Box 13">
              <a:extLst>
                <a:ext uri="{FF2B5EF4-FFF2-40B4-BE49-F238E27FC236}">
                  <a16:creationId xmlns:a16="http://schemas.microsoft.com/office/drawing/2014/main" id="{CC88CD93-81CA-481E-8D0A-5DC29AA1E5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4" y="1680"/>
              <a:ext cx="287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3200" b="0">
                  <a:ea typeface="楷体_GB2312" pitchFamily="49" charset="-122"/>
                </a:rPr>
                <a:t>大于等于 </a:t>
              </a:r>
              <a:r>
                <a:rPr kumimoji="1" lang="en-US" altLang="zh-CN" sz="3200" b="0" i="1">
                  <a:ea typeface="楷体_GB2312" pitchFamily="49" charset="-122"/>
                </a:rPr>
                <a:t>x</a:t>
              </a:r>
              <a:r>
                <a:rPr kumimoji="1" lang="en-US" altLang="zh-CN" sz="3200" b="0">
                  <a:ea typeface="楷体_GB2312" pitchFamily="49" charset="-122"/>
                </a:rPr>
                <a:t> </a:t>
              </a:r>
              <a:r>
                <a:rPr kumimoji="1" lang="zh-CN" altLang="en-US" sz="3200" b="0">
                  <a:ea typeface="楷体_GB2312" pitchFamily="49" charset="-122"/>
                </a:rPr>
                <a:t>的最小整数</a:t>
              </a:r>
            </a:p>
          </p:txBody>
        </p:sp>
        <p:sp>
          <p:nvSpPr>
            <p:cNvPr id="23564" name="Text Box 14">
              <a:extLst>
                <a:ext uri="{FF2B5EF4-FFF2-40B4-BE49-F238E27FC236}">
                  <a16:creationId xmlns:a16="http://schemas.microsoft.com/office/drawing/2014/main" id="{02B0F54E-5C87-4384-9D75-1C580170F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2" y="1206"/>
              <a:ext cx="163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3200" b="0" i="1">
                  <a:ea typeface="楷体_GB2312" pitchFamily="49" charset="-122"/>
                </a:rPr>
                <a:t>a </a:t>
              </a:r>
              <a:r>
                <a:rPr kumimoji="1" lang="zh-CN" altLang="en-US" sz="3200" b="0">
                  <a:ea typeface="楷体_GB2312" pitchFamily="49" charset="-122"/>
                </a:rPr>
                <a:t>的倒数</a:t>
              </a:r>
            </a:p>
          </p:txBody>
        </p:sp>
        <p:graphicFrame>
          <p:nvGraphicFramePr>
            <p:cNvPr id="23565" name="Object 15">
              <a:extLst>
                <a:ext uri="{FF2B5EF4-FFF2-40B4-BE49-F238E27FC236}">
                  <a16:creationId xmlns:a16="http://schemas.microsoft.com/office/drawing/2014/main" id="{819189E6-E7F4-42C8-A7B5-79D9990EE005}"/>
                </a:ext>
              </a:extLst>
            </p:cNvPr>
            <p:cNvGraphicFramePr>
              <a:graphicFrameLocks noChangeAspect="1"/>
            </p:cNvGraphicFramePr>
            <p:nvPr/>
          </p:nvGraphicFramePr>
          <p:xfrm flipH="1">
            <a:off x="3792" y="1200"/>
            <a:ext cx="672" cy="1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82464" imgH="139525" progId="Equation.3">
                    <p:embed/>
                  </p:oleObj>
                </mc:Choice>
                <mc:Fallback>
                  <p:oleObj name="公式" r:id="rId8" imgW="82464" imgH="139525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3792" y="1200"/>
                          <a:ext cx="672" cy="1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6" name="Object 16">
              <a:extLst>
                <a:ext uri="{FF2B5EF4-FFF2-40B4-BE49-F238E27FC236}">
                  <a16:creationId xmlns:a16="http://schemas.microsoft.com/office/drawing/2014/main" id="{5A8592C6-71D2-430B-B42C-EC2D984555C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6" y="2660"/>
            <a:ext cx="2177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673125" imgH="101688" progId="Equation.3">
                    <p:embed/>
                  </p:oleObj>
                </mc:Choice>
                <mc:Fallback>
                  <p:oleObj name="Equation" r:id="rId10" imgW="673125" imgH="101688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2660"/>
                          <a:ext cx="2177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7" name="Text Box 17">
              <a:extLst>
                <a:ext uri="{FF2B5EF4-FFF2-40B4-BE49-F238E27FC236}">
                  <a16:creationId xmlns:a16="http://schemas.microsoft.com/office/drawing/2014/main" id="{3DFD0ECC-00B6-40BD-8D3A-5F325EB5AE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024"/>
              <a:ext cx="36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3200" b="0" i="1">
                  <a:ea typeface="楷体_GB2312" pitchFamily="49" charset="-122"/>
                </a:rPr>
                <a:t>if  x = 0 then  y  else  z</a:t>
              </a: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0</TotalTime>
  <Words>5722</Words>
  <Application>Microsoft Office PowerPoint</Application>
  <PresentationFormat>全屏显示(4:3)</PresentationFormat>
  <Paragraphs>889</Paragraphs>
  <Slides>67</Slides>
  <Notes>40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67</vt:i4>
      </vt:variant>
    </vt:vector>
  </HeadingPairs>
  <TitlesOfParts>
    <vt:vector size="83" baseType="lpstr">
      <vt:lpstr>ˎ̥</vt:lpstr>
      <vt:lpstr>黑体</vt:lpstr>
      <vt:lpstr>华文中宋</vt:lpstr>
      <vt:lpstr>楷体_GB2312</vt:lpstr>
      <vt:lpstr>宋体</vt:lpstr>
      <vt:lpstr>Arial</vt:lpstr>
      <vt:lpstr>Symbol</vt:lpstr>
      <vt:lpstr>Tahoma</vt:lpstr>
      <vt:lpstr>Times New Roman</vt:lpstr>
      <vt:lpstr>Verdana</vt:lpstr>
      <vt:lpstr>Wingdings</vt:lpstr>
      <vt:lpstr>Profile</vt:lpstr>
      <vt:lpstr>1_Profile</vt:lpstr>
      <vt:lpstr>Image</vt:lpstr>
      <vt:lpstr>Equation</vt:lpstr>
      <vt:lpstr>公式</vt:lpstr>
      <vt:lpstr>第三部分 代数结构</vt:lpstr>
      <vt:lpstr>第三部分 代数结构</vt:lpstr>
      <vt:lpstr>第三部分 代数结构</vt:lpstr>
      <vt:lpstr>第三部分 代数结构</vt:lpstr>
      <vt:lpstr>数字通信的可靠性问题与保密问题</vt:lpstr>
      <vt:lpstr>主要的代数结构</vt:lpstr>
      <vt:lpstr>第九章 代数系统</vt:lpstr>
      <vt:lpstr>第九章 代数系统</vt:lpstr>
      <vt:lpstr>集合上的运算</vt:lpstr>
      <vt:lpstr>9.1 二元运算及其性质</vt:lpstr>
      <vt:lpstr>实例</vt:lpstr>
      <vt:lpstr>实例</vt:lpstr>
      <vt:lpstr>实例</vt:lpstr>
      <vt:lpstr>一元运算的定义与实例</vt:lpstr>
      <vt:lpstr>实例</vt:lpstr>
      <vt:lpstr>二元与一元运算的表示</vt:lpstr>
      <vt:lpstr>实例</vt:lpstr>
      <vt:lpstr>运算表</vt:lpstr>
      <vt:lpstr>运算表实例</vt:lpstr>
      <vt:lpstr>二元运算的性质</vt:lpstr>
      <vt:lpstr>二元运算的性质</vt:lpstr>
      <vt:lpstr>实例</vt:lpstr>
      <vt:lpstr>实例</vt:lpstr>
      <vt:lpstr>特异元素：单位元</vt:lpstr>
      <vt:lpstr>实例</vt:lpstr>
      <vt:lpstr>特异元素：零元</vt:lpstr>
      <vt:lpstr>PowerPoint 演示文稿</vt:lpstr>
      <vt:lpstr>可逆元素和逆元</vt:lpstr>
      <vt:lpstr>实例</vt:lpstr>
      <vt:lpstr>运算表与运算的性质</vt:lpstr>
      <vt:lpstr>运算表与特异元素</vt:lpstr>
      <vt:lpstr>判断运算*的性质</vt:lpstr>
      <vt:lpstr>关于结合律的判断</vt:lpstr>
      <vt:lpstr>关于结合律的判断（上例）</vt:lpstr>
      <vt:lpstr>PowerPoint 演示文稿</vt:lpstr>
      <vt:lpstr>惟一性定理</vt:lpstr>
      <vt:lpstr>惟一性定理</vt:lpstr>
      <vt:lpstr>惟一性定理</vt:lpstr>
      <vt:lpstr>惟一性定理</vt:lpstr>
      <vt:lpstr>9.1二元运算及其性质（回顾）</vt:lpstr>
      <vt:lpstr>第九章 代数系统</vt:lpstr>
      <vt:lpstr>9.2 代数系统</vt:lpstr>
      <vt:lpstr>实例</vt:lpstr>
      <vt:lpstr>代数系统的成分与表示</vt:lpstr>
      <vt:lpstr>实例</vt:lpstr>
      <vt:lpstr>代数系统的表示</vt:lpstr>
      <vt:lpstr>同类型的代数系统</vt:lpstr>
      <vt:lpstr>运算性质比较</vt:lpstr>
      <vt:lpstr>子代数系统</vt:lpstr>
      <vt:lpstr>关于子代数的术语</vt:lpstr>
      <vt:lpstr>实例</vt:lpstr>
      <vt:lpstr>积代数</vt:lpstr>
      <vt:lpstr>实例</vt:lpstr>
      <vt:lpstr>积代数的性质</vt:lpstr>
      <vt:lpstr>9.2代数系统（回顾）</vt:lpstr>
      <vt:lpstr>第九章 代数系统</vt:lpstr>
      <vt:lpstr>9.3 代数系统的同态与同构</vt:lpstr>
      <vt:lpstr>同态的定义</vt:lpstr>
      <vt:lpstr>PowerPoint 演示文稿</vt:lpstr>
      <vt:lpstr>同态分类</vt:lpstr>
      <vt:lpstr>实例</vt:lpstr>
      <vt:lpstr>实例（续）</vt:lpstr>
      <vt:lpstr>实例（续）</vt:lpstr>
      <vt:lpstr>实例（续）</vt:lpstr>
      <vt:lpstr>课后习题19</vt:lpstr>
      <vt:lpstr>9.3代数系统的同态与同构（回顾）</vt:lpstr>
      <vt:lpstr>第九章 代数系统（回顾）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Amy</dc:creator>
  <cp:lastModifiedBy>- Vel</cp:lastModifiedBy>
  <cp:revision>419</cp:revision>
  <dcterms:created xsi:type="dcterms:W3CDTF">2007-11-19T20:33:53Z</dcterms:created>
  <dcterms:modified xsi:type="dcterms:W3CDTF">2023-12-29T06:47:26Z</dcterms:modified>
</cp:coreProperties>
</file>