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05D-3BC2-4A4B-B950-A50C4C02E9E2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0D1E-319C-4F8A-90A5-E6A9CE25FEA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05D-3BC2-4A4B-B950-A50C4C02E9E2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0D1E-319C-4F8A-90A5-E6A9CE25F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05D-3BC2-4A4B-B950-A50C4C02E9E2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0D1E-319C-4F8A-90A5-E6A9CE25F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05D-3BC2-4A4B-B950-A50C4C02E9E2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0D1E-319C-4F8A-90A5-E6A9CE25FE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05D-3BC2-4A4B-B950-A50C4C02E9E2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0D1E-319C-4F8A-90A5-E6A9CE25F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05D-3BC2-4A4B-B950-A50C4C02E9E2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0D1E-319C-4F8A-90A5-E6A9CE25F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05D-3BC2-4A4B-B950-A50C4C02E9E2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0D1E-319C-4F8A-90A5-E6A9CE25F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05D-3BC2-4A4B-B950-A50C4C02E9E2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0D1E-319C-4F8A-90A5-E6A9CE25F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05D-3BC2-4A4B-B950-A50C4C02E9E2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0D1E-319C-4F8A-90A5-E6A9CE25F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05D-3BC2-4A4B-B950-A50C4C02E9E2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0D1E-319C-4F8A-90A5-E6A9CE25F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F05D-3BC2-4A4B-B950-A50C4C02E9E2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0D1E-319C-4F8A-90A5-E6A9CE25F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836F05D-3BC2-4A4B-B950-A50C4C02E9E2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3260D1E-319C-4F8A-90A5-E6A9CE25FEA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Telerik</a:t>
            </a:r>
            <a:r>
              <a:rPr lang="en-US" dirty="0" smtClean="0"/>
              <a:t> Teamwork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/>
              <a:t>Lawrencium</a:t>
            </a:r>
          </a:p>
        </p:txBody>
      </p:sp>
    </p:spTree>
    <p:extLst>
      <p:ext uri="{BB962C8B-B14F-4D97-AF65-F5344CB8AC3E}">
        <p14:creationId xmlns:p14="http://schemas.microsoft.com/office/powerpoint/2010/main" val="16311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Balloons pop - 6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420888"/>
            <a:ext cx="1690291" cy="2512999"/>
          </a:xfrm>
        </p:spPr>
      </p:pic>
    </p:spTree>
    <p:extLst>
      <p:ext uri="{BB962C8B-B14F-4D97-AF65-F5344CB8AC3E}">
        <p14:creationId xmlns:p14="http://schemas.microsoft.com/office/powerpoint/2010/main" val="29822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48872" cy="936104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12776"/>
            <a:ext cx="7924800" cy="403244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4000" dirty="0" err="1" smtClean="0"/>
              <a:t>Velizar</a:t>
            </a:r>
            <a:r>
              <a:rPr lang="en-US" sz="4000" dirty="0" smtClean="0"/>
              <a:t> </a:t>
            </a:r>
            <a:r>
              <a:rPr lang="en-US" sz="4000" dirty="0" err="1" smtClean="0"/>
              <a:t>Velizarov</a:t>
            </a:r>
            <a:endParaRPr lang="en-US" sz="4000" dirty="0" smtClean="0"/>
          </a:p>
          <a:p>
            <a:r>
              <a:rPr lang="en-US" sz="4000" dirty="0" err="1" smtClean="0"/>
              <a:t>Georgi</a:t>
            </a:r>
            <a:r>
              <a:rPr lang="en-US" sz="4000" dirty="0" smtClean="0"/>
              <a:t> </a:t>
            </a:r>
            <a:r>
              <a:rPr lang="en-US" sz="4000" dirty="0" err="1" smtClean="0"/>
              <a:t>Georgiev</a:t>
            </a:r>
            <a:endParaRPr lang="en-US" sz="4000" dirty="0" smtClean="0"/>
          </a:p>
          <a:p>
            <a:r>
              <a:rPr lang="en-US" sz="4000" dirty="0" err="1" smtClean="0"/>
              <a:t>Ognyan</a:t>
            </a:r>
            <a:r>
              <a:rPr lang="en-US" sz="4000" dirty="0" smtClean="0"/>
              <a:t> </a:t>
            </a:r>
            <a:r>
              <a:rPr lang="en-US" sz="4000" dirty="0" err="1" smtClean="0"/>
              <a:t>Petkov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 err="1" smtClean="0"/>
              <a:t>Yanko</a:t>
            </a:r>
            <a:r>
              <a:rPr lang="en-US" sz="4000" dirty="0" smtClean="0"/>
              <a:t> </a:t>
            </a:r>
            <a:r>
              <a:rPr lang="en-US" sz="4000" dirty="0" err="1" smtClean="0"/>
              <a:t>Nazlamov</a:t>
            </a:r>
            <a:r>
              <a:rPr lang="en-US" sz="4000" dirty="0" smtClean="0"/>
              <a:t>  - did not participate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90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75</TotalTime>
  <Words>23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Horizon</vt:lpstr>
      <vt:lpstr>Team Lawrencium</vt:lpstr>
      <vt:lpstr>Balloons pop - 6</vt:lpstr>
      <vt:lpstr> our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Lawrencium</dc:title>
  <dc:creator>ogsi</dc:creator>
  <cp:lastModifiedBy>ogsi</cp:lastModifiedBy>
  <cp:revision>3</cp:revision>
  <dcterms:created xsi:type="dcterms:W3CDTF">2013-05-17T12:46:22Z</dcterms:created>
  <dcterms:modified xsi:type="dcterms:W3CDTF">2013-05-17T14:01:33Z</dcterms:modified>
</cp:coreProperties>
</file>