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D045F-BD32-49EB-B2A0-BDDCB457185F}" v="558" dt="2023-04-24T08:32:51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72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5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0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3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6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099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0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2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1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3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dirty="0">
                <a:cs typeface="Calibri Light"/>
              </a:rPr>
              <a:t>You Are Not a Gadget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>
                <a:ea typeface="Meiryo"/>
              </a:rPr>
              <a:t>By Jaron Lanier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3D6B3-DEF9-C9DC-E39C-C9EC4BA25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41" r="36463" b="-4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6E00-2802-39CB-5320-C92E59E8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About the Author : Jaron Lanier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67F3-5CD3-FB9E-B15D-3363C8967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6296313" cy="365150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Computer scientist, composer, visual artist, and author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Often considered the father of virtual reality, also coined the term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Has an honorary doctorate from the New Jersey Institute of Technology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933A221-8389-5DEE-95BC-D94AEFC6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243" y="2374430"/>
            <a:ext cx="2552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6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C8F1-3073-6355-F06C-46F8D1A2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DFD0-30D8-1FE1-8EAC-A742D587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Problems with the way technology is developing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Limits creativity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Limits new develop to replace old software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Algorithms over human opinions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Internet benefits companies and consumers, not creators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Create a bigger divide between wealthy minority and poor majority through job replacement</a:t>
            </a:r>
          </a:p>
          <a:p>
            <a:pPr marL="285750" lvl="1"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76017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F3DD-0CB9-616C-D0E8-2427A571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Summary (Cont'd)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FF2C-1B41-7E68-18C4-BF22D55D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Technology problems can be countered by more intentional design towards change and improvement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Protect intellectual property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Ensure financial and creative security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Development can be designed from scratch rather than recycling old code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Cephalopods are born without wisdom from parents</a:t>
            </a:r>
          </a:p>
        </p:txBody>
      </p:sp>
    </p:spTree>
    <p:extLst>
      <p:ext uri="{BB962C8B-B14F-4D97-AF65-F5344CB8AC3E}">
        <p14:creationId xmlns:p14="http://schemas.microsoft.com/office/powerpoint/2010/main" val="392138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36EE-127E-DFEB-779C-40B0991D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Themes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E399-BC6F-F065-90AB-877DA977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We are not gadgets, not designed to do specific tasks</a:t>
            </a:r>
            <a:endParaRPr lang="en-US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Can make changes to encourage different perspectives and new strategies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Reinvent the internet in a way that promotes positivity, creativity, and freedom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12614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D923-4818-C082-F241-6845C3AD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67D7-23B9-572D-31DF-EB56999F9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Book of analogies and anecdotes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Entertaining but informative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I would recommend giving it a read, especially if you want to know what the future holds for technology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6142550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D2441"/>
      </a:dk2>
      <a:lt2>
        <a:srgbClr val="E3E8E2"/>
      </a:lt2>
      <a:accent1>
        <a:srgbClr val="C096C6"/>
      </a:accent1>
      <a:accent2>
        <a:srgbClr val="9A7FBA"/>
      </a:accent2>
      <a:accent3>
        <a:srgbClr val="9896C6"/>
      </a:accent3>
      <a:accent4>
        <a:srgbClr val="7F95BA"/>
      </a:accent4>
      <a:accent5>
        <a:srgbClr val="7AA9B5"/>
      </a:accent5>
      <a:accent6>
        <a:srgbClr val="76ADA1"/>
      </a:accent6>
      <a:hlink>
        <a:srgbClr val="5D8D55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SketchLinesVTI</vt:lpstr>
      <vt:lpstr>You Are Not a Gadget</vt:lpstr>
      <vt:lpstr>About the Author : Jaron Lanier</vt:lpstr>
      <vt:lpstr>Summary</vt:lpstr>
      <vt:lpstr>Summary (Cont'd)</vt:lpstr>
      <vt:lpstr>Themes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129</cp:revision>
  <dcterms:created xsi:type="dcterms:W3CDTF">2023-04-23T20:37:33Z</dcterms:created>
  <dcterms:modified xsi:type="dcterms:W3CDTF">2023-04-24T13:12:28Z</dcterms:modified>
</cp:coreProperties>
</file>