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09"/>
    <p:restoredTop sz="77118"/>
  </p:normalViewPr>
  <p:slideViewPr>
    <p:cSldViewPr snapToGrid="0">
      <p:cViewPr varScale="1">
        <p:scale>
          <a:sx n="122" d="100"/>
          <a:sy n="122" d="100"/>
        </p:scale>
        <p:origin x="219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3844118-0B2A-4A76-A5DB-568980AAD875}"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26E95535-9CDF-46CE-A7C2-1A267C16011F}">
      <dgm:prSet/>
      <dgm:spPr/>
      <dgm:t>
        <a:bodyPr/>
        <a:lstStyle/>
        <a:p>
          <a:r>
            <a:rPr lang="en-US" dirty="0"/>
            <a:t>Early Life</a:t>
          </a:r>
        </a:p>
      </dgm:t>
    </dgm:pt>
    <dgm:pt modelId="{97326A62-6072-49CA-B98C-712542949DDC}" type="parTrans" cxnId="{38EC1D23-9A77-4BC0-91F1-5E10A266C660}">
      <dgm:prSet/>
      <dgm:spPr/>
      <dgm:t>
        <a:bodyPr/>
        <a:lstStyle/>
        <a:p>
          <a:endParaRPr lang="en-US"/>
        </a:p>
      </dgm:t>
    </dgm:pt>
    <dgm:pt modelId="{D118E6F7-13CC-4647-ADED-0D5A9D5C93EA}" type="sibTrans" cxnId="{38EC1D23-9A77-4BC0-91F1-5E10A266C660}">
      <dgm:prSet/>
      <dgm:spPr/>
      <dgm:t>
        <a:bodyPr/>
        <a:lstStyle/>
        <a:p>
          <a:endParaRPr lang="en-US"/>
        </a:p>
      </dgm:t>
    </dgm:pt>
    <dgm:pt modelId="{248268FF-B689-4E67-B845-778E46DA182E}">
      <dgm:prSet/>
      <dgm:spPr/>
      <dgm:t>
        <a:bodyPr/>
        <a:lstStyle/>
        <a:p>
          <a:r>
            <a:rPr lang="en-US"/>
            <a:t>Adulting with technology</a:t>
          </a:r>
        </a:p>
      </dgm:t>
    </dgm:pt>
    <dgm:pt modelId="{D926B7C3-B274-439B-AB20-3CD1C8669139}" type="parTrans" cxnId="{903DFFD2-4B96-4F5A-A599-140C8A3614D6}">
      <dgm:prSet/>
      <dgm:spPr/>
      <dgm:t>
        <a:bodyPr/>
        <a:lstStyle/>
        <a:p>
          <a:endParaRPr lang="en-US"/>
        </a:p>
      </dgm:t>
    </dgm:pt>
    <dgm:pt modelId="{DE0B99FB-067C-4063-86B8-8B7882472F41}" type="sibTrans" cxnId="{903DFFD2-4B96-4F5A-A599-140C8A3614D6}">
      <dgm:prSet/>
      <dgm:spPr/>
      <dgm:t>
        <a:bodyPr/>
        <a:lstStyle/>
        <a:p>
          <a:endParaRPr lang="en-US"/>
        </a:p>
      </dgm:t>
    </dgm:pt>
    <dgm:pt modelId="{C47A6735-F4CF-5240-8CC4-32CF8143AFC1}" type="pres">
      <dgm:prSet presAssocID="{13844118-0B2A-4A76-A5DB-568980AAD875}" presName="linear" presStyleCnt="0">
        <dgm:presLayoutVars>
          <dgm:dir/>
          <dgm:animLvl val="lvl"/>
          <dgm:resizeHandles val="exact"/>
        </dgm:presLayoutVars>
      </dgm:prSet>
      <dgm:spPr/>
    </dgm:pt>
    <dgm:pt modelId="{C3D35C7B-1F36-CE4E-B28E-945F048DEFD3}" type="pres">
      <dgm:prSet presAssocID="{26E95535-9CDF-46CE-A7C2-1A267C16011F}" presName="parentLin" presStyleCnt="0"/>
      <dgm:spPr/>
    </dgm:pt>
    <dgm:pt modelId="{224DC7A5-49A9-C443-B406-83E2BE0BF96D}" type="pres">
      <dgm:prSet presAssocID="{26E95535-9CDF-46CE-A7C2-1A267C16011F}" presName="parentLeftMargin" presStyleLbl="node1" presStyleIdx="0" presStyleCnt="2"/>
      <dgm:spPr/>
    </dgm:pt>
    <dgm:pt modelId="{29B209DB-4C15-4F4F-8C6D-47C52F51E0AB}" type="pres">
      <dgm:prSet presAssocID="{26E95535-9CDF-46CE-A7C2-1A267C16011F}" presName="parentText" presStyleLbl="node1" presStyleIdx="0" presStyleCnt="2">
        <dgm:presLayoutVars>
          <dgm:chMax val="0"/>
          <dgm:bulletEnabled val="1"/>
        </dgm:presLayoutVars>
      </dgm:prSet>
      <dgm:spPr/>
    </dgm:pt>
    <dgm:pt modelId="{1F20E922-324D-6F4D-8A58-C305FF6ED1E2}" type="pres">
      <dgm:prSet presAssocID="{26E95535-9CDF-46CE-A7C2-1A267C16011F}" presName="negativeSpace" presStyleCnt="0"/>
      <dgm:spPr/>
    </dgm:pt>
    <dgm:pt modelId="{37CE053C-4EE2-BB4D-8057-2C0A2155C076}" type="pres">
      <dgm:prSet presAssocID="{26E95535-9CDF-46CE-A7C2-1A267C16011F}" presName="childText" presStyleLbl="conFgAcc1" presStyleIdx="0" presStyleCnt="2">
        <dgm:presLayoutVars>
          <dgm:bulletEnabled val="1"/>
        </dgm:presLayoutVars>
      </dgm:prSet>
      <dgm:spPr/>
    </dgm:pt>
    <dgm:pt modelId="{11310CA9-1E56-064D-B61F-B8083ABD37CA}" type="pres">
      <dgm:prSet presAssocID="{D118E6F7-13CC-4647-ADED-0D5A9D5C93EA}" presName="spaceBetweenRectangles" presStyleCnt="0"/>
      <dgm:spPr/>
    </dgm:pt>
    <dgm:pt modelId="{A23C9EC7-C316-D146-A590-FA367FDC26AA}" type="pres">
      <dgm:prSet presAssocID="{248268FF-B689-4E67-B845-778E46DA182E}" presName="parentLin" presStyleCnt="0"/>
      <dgm:spPr/>
    </dgm:pt>
    <dgm:pt modelId="{4D61F927-DAB2-0D49-ABE3-439C074D65BB}" type="pres">
      <dgm:prSet presAssocID="{248268FF-B689-4E67-B845-778E46DA182E}" presName="parentLeftMargin" presStyleLbl="node1" presStyleIdx="0" presStyleCnt="2"/>
      <dgm:spPr/>
    </dgm:pt>
    <dgm:pt modelId="{00353BBB-60AD-0647-AEFA-82EFBDD7C9A2}" type="pres">
      <dgm:prSet presAssocID="{248268FF-B689-4E67-B845-778E46DA182E}" presName="parentText" presStyleLbl="node1" presStyleIdx="1" presStyleCnt="2">
        <dgm:presLayoutVars>
          <dgm:chMax val="0"/>
          <dgm:bulletEnabled val="1"/>
        </dgm:presLayoutVars>
      </dgm:prSet>
      <dgm:spPr/>
    </dgm:pt>
    <dgm:pt modelId="{FA707440-B9EA-E646-857C-7649EEFDBCD4}" type="pres">
      <dgm:prSet presAssocID="{248268FF-B689-4E67-B845-778E46DA182E}" presName="negativeSpace" presStyleCnt="0"/>
      <dgm:spPr/>
    </dgm:pt>
    <dgm:pt modelId="{CC762A1D-2DD6-BF41-B899-1D03B3291D13}" type="pres">
      <dgm:prSet presAssocID="{248268FF-B689-4E67-B845-778E46DA182E}" presName="childText" presStyleLbl="conFgAcc1" presStyleIdx="1" presStyleCnt="2">
        <dgm:presLayoutVars>
          <dgm:bulletEnabled val="1"/>
        </dgm:presLayoutVars>
      </dgm:prSet>
      <dgm:spPr/>
    </dgm:pt>
  </dgm:ptLst>
  <dgm:cxnLst>
    <dgm:cxn modelId="{4B01801D-1CFA-8746-B62D-70BE7FCFEFD8}" type="presOf" srcId="{248268FF-B689-4E67-B845-778E46DA182E}" destId="{00353BBB-60AD-0647-AEFA-82EFBDD7C9A2}" srcOrd="1" destOrd="0" presId="urn:microsoft.com/office/officeart/2005/8/layout/list1"/>
    <dgm:cxn modelId="{38EC1D23-9A77-4BC0-91F1-5E10A266C660}" srcId="{13844118-0B2A-4A76-A5DB-568980AAD875}" destId="{26E95535-9CDF-46CE-A7C2-1A267C16011F}" srcOrd="0" destOrd="0" parTransId="{97326A62-6072-49CA-B98C-712542949DDC}" sibTransId="{D118E6F7-13CC-4647-ADED-0D5A9D5C93EA}"/>
    <dgm:cxn modelId="{CDCF2439-E80F-F84A-9A09-7ABF5C229C50}" type="presOf" srcId="{13844118-0B2A-4A76-A5DB-568980AAD875}" destId="{C47A6735-F4CF-5240-8CC4-32CF8143AFC1}" srcOrd="0" destOrd="0" presId="urn:microsoft.com/office/officeart/2005/8/layout/list1"/>
    <dgm:cxn modelId="{69AED3AF-D08D-5048-AC6B-A279EDD3BDF6}" type="presOf" srcId="{26E95535-9CDF-46CE-A7C2-1A267C16011F}" destId="{224DC7A5-49A9-C443-B406-83E2BE0BF96D}" srcOrd="0" destOrd="0" presId="urn:microsoft.com/office/officeart/2005/8/layout/list1"/>
    <dgm:cxn modelId="{2C115DBD-066E-4647-8364-EEF1E5AFABFF}" type="presOf" srcId="{26E95535-9CDF-46CE-A7C2-1A267C16011F}" destId="{29B209DB-4C15-4F4F-8C6D-47C52F51E0AB}" srcOrd="1" destOrd="0" presId="urn:microsoft.com/office/officeart/2005/8/layout/list1"/>
    <dgm:cxn modelId="{903DFFD2-4B96-4F5A-A599-140C8A3614D6}" srcId="{13844118-0B2A-4A76-A5DB-568980AAD875}" destId="{248268FF-B689-4E67-B845-778E46DA182E}" srcOrd="1" destOrd="0" parTransId="{D926B7C3-B274-439B-AB20-3CD1C8669139}" sibTransId="{DE0B99FB-067C-4063-86B8-8B7882472F41}"/>
    <dgm:cxn modelId="{750E2FE9-B59E-2145-9848-B97DF3F0F44A}" type="presOf" srcId="{248268FF-B689-4E67-B845-778E46DA182E}" destId="{4D61F927-DAB2-0D49-ABE3-439C074D65BB}" srcOrd="0" destOrd="0" presId="urn:microsoft.com/office/officeart/2005/8/layout/list1"/>
    <dgm:cxn modelId="{26CABB13-C51B-A14E-A695-385223F271F3}" type="presParOf" srcId="{C47A6735-F4CF-5240-8CC4-32CF8143AFC1}" destId="{C3D35C7B-1F36-CE4E-B28E-945F048DEFD3}" srcOrd="0" destOrd="0" presId="urn:microsoft.com/office/officeart/2005/8/layout/list1"/>
    <dgm:cxn modelId="{E3CEEC9C-D5F3-0549-93F5-61BBD5F6B8E1}" type="presParOf" srcId="{C3D35C7B-1F36-CE4E-B28E-945F048DEFD3}" destId="{224DC7A5-49A9-C443-B406-83E2BE0BF96D}" srcOrd="0" destOrd="0" presId="urn:microsoft.com/office/officeart/2005/8/layout/list1"/>
    <dgm:cxn modelId="{A1158A2F-FE71-7347-A777-A352DB872EB5}" type="presParOf" srcId="{C3D35C7B-1F36-CE4E-B28E-945F048DEFD3}" destId="{29B209DB-4C15-4F4F-8C6D-47C52F51E0AB}" srcOrd="1" destOrd="0" presId="urn:microsoft.com/office/officeart/2005/8/layout/list1"/>
    <dgm:cxn modelId="{854D9D72-D492-2B4C-893F-FB0D54262FB3}" type="presParOf" srcId="{C47A6735-F4CF-5240-8CC4-32CF8143AFC1}" destId="{1F20E922-324D-6F4D-8A58-C305FF6ED1E2}" srcOrd="1" destOrd="0" presId="urn:microsoft.com/office/officeart/2005/8/layout/list1"/>
    <dgm:cxn modelId="{F90CFE12-4681-5B46-8EB3-AF9F0AC5901A}" type="presParOf" srcId="{C47A6735-F4CF-5240-8CC4-32CF8143AFC1}" destId="{37CE053C-4EE2-BB4D-8057-2C0A2155C076}" srcOrd="2" destOrd="0" presId="urn:microsoft.com/office/officeart/2005/8/layout/list1"/>
    <dgm:cxn modelId="{5321A33A-380B-AD46-A1CD-ABF8641FCA28}" type="presParOf" srcId="{C47A6735-F4CF-5240-8CC4-32CF8143AFC1}" destId="{11310CA9-1E56-064D-B61F-B8083ABD37CA}" srcOrd="3" destOrd="0" presId="urn:microsoft.com/office/officeart/2005/8/layout/list1"/>
    <dgm:cxn modelId="{109C6D36-0FEF-5547-B0AA-46DE21D39271}" type="presParOf" srcId="{C47A6735-F4CF-5240-8CC4-32CF8143AFC1}" destId="{A23C9EC7-C316-D146-A590-FA367FDC26AA}" srcOrd="4" destOrd="0" presId="urn:microsoft.com/office/officeart/2005/8/layout/list1"/>
    <dgm:cxn modelId="{93716184-BAE5-4848-8820-74CD570F46C9}" type="presParOf" srcId="{A23C9EC7-C316-D146-A590-FA367FDC26AA}" destId="{4D61F927-DAB2-0D49-ABE3-439C074D65BB}" srcOrd="0" destOrd="0" presId="urn:microsoft.com/office/officeart/2005/8/layout/list1"/>
    <dgm:cxn modelId="{BA0EDFE6-542A-1C43-9889-BBFE1E87A46D}" type="presParOf" srcId="{A23C9EC7-C316-D146-A590-FA367FDC26AA}" destId="{00353BBB-60AD-0647-AEFA-82EFBDD7C9A2}" srcOrd="1" destOrd="0" presId="urn:microsoft.com/office/officeart/2005/8/layout/list1"/>
    <dgm:cxn modelId="{DB523ACA-C0D8-6C42-9157-16020C1384D4}" type="presParOf" srcId="{C47A6735-F4CF-5240-8CC4-32CF8143AFC1}" destId="{FA707440-B9EA-E646-857C-7649EEFDBCD4}" srcOrd="5" destOrd="0" presId="urn:microsoft.com/office/officeart/2005/8/layout/list1"/>
    <dgm:cxn modelId="{FF8D6155-8EDB-394B-916F-AB6A4734D440}" type="presParOf" srcId="{C47A6735-F4CF-5240-8CC4-32CF8143AFC1}" destId="{CC762A1D-2DD6-BF41-B899-1D03B3291D1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F6297C-81B3-4620-932E-F6938D930C2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E463B33-FB85-472E-AFD8-84C2ED557FD9}">
      <dgm:prSet/>
      <dgm:spPr/>
      <dgm:t>
        <a:bodyPr/>
        <a:lstStyle/>
        <a:p>
          <a:r>
            <a:rPr lang="en-US"/>
            <a:t>“Our ways of thinking, perceiving, and acting, we know now, are not entirely determined by  our genes. Nor are they entirely determined by our childhood experiences. We change them through the way we live – and, as Nietzsche sensed, through the tools we use” (38).</a:t>
          </a:r>
        </a:p>
      </dgm:t>
    </dgm:pt>
    <dgm:pt modelId="{7DB568E6-AC3A-4CFB-93F8-1D96408EF452}" type="parTrans" cxnId="{020C784B-2DAA-4D0C-95FE-C664E56E7B7E}">
      <dgm:prSet/>
      <dgm:spPr/>
      <dgm:t>
        <a:bodyPr/>
        <a:lstStyle/>
        <a:p>
          <a:endParaRPr lang="en-US"/>
        </a:p>
      </dgm:t>
    </dgm:pt>
    <dgm:pt modelId="{43F201CD-C3C0-49D0-A685-F38A873B0E2F}" type="sibTrans" cxnId="{020C784B-2DAA-4D0C-95FE-C664E56E7B7E}">
      <dgm:prSet/>
      <dgm:spPr/>
      <dgm:t>
        <a:bodyPr/>
        <a:lstStyle/>
        <a:p>
          <a:endParaRPr lang="en-US"/>
        </a:p>
      </dgm:t>
    </dgm:pt>
    <dgm:pt modelId="{806FF7C8-95E3-4D2F-965D-9A575DCEF5C0}">
      <dgm:prSet/>
      <dgm:spPr/>
      <dgm:t>
        <a:bodyPr/>
        <a:lstStyle/>
        <a:p>
          <a:r>
            <a:rPr lang="en-US"/>
            <a:t>“Every technology is an expression of human will through our tools, we seek to expand our power and control over our circumstances” (49). </a:t>
          </a:r>
        </a:p>
      </dgm:t>
    </dgm:pt>
    <dgm:pt modelId="{3004BCFB-54C7-4A6C-80FA-291FCCC81352}" type="parTrans" cxnId="{380F8BD4-C162-42D8-8D3C-13F5021FB125}">
      <dgm:prSet/>
      <dgm:spPr/>
      <dgm:t>
        <a:bodyPr/>
        <a:lstStyle/>
        <a:p>
          <a:endParaRPr lang="en-US"/>
        </a:p>
      </dgm:t>
    </dgm:pt>
    <dgm:pt modelId="{B8A1BFD0-98FB-4D20-9F28-30C9FDA6E290}" type="sibTrans" cxnId="{380F8BD4-C162-42D8-8D3C-13F5021FB125}">
      <dgm:prSet/>
      <dgm:spPr/>
      <dgm:t>
        <a:bodyPr/>
        <a:lstStyle/>
        <a:p>
          <a:endParaRPr lang="en-US"/>
        </a:p>
      </dgm:t>
    </dgm:pt>
    <dgm:pt modelId="{CFD4C3BA-E2C2-6340-A368-5A0757DB6F47}" type="pres">
      <dgm:prSet presAssocID="{0BF6297C-81B3-4620-932E-F6938D930C2E}" presName="linear" presStyleCnt="0">
        <dgm:presLayoutVars>
          <dgm:animLvl val="lvl"/>
          <dgm:resizeHandles val="exact"/>
        </dgm:presLayoutVars>
      </dgm:prSet>
      <dgm:spPr/>
    </dgm:pt>
    <dgm:pt modelId="{FC7E183E-F938-C347-B2FD-2E5DE9330158}" type="pres">
      <dgm:prSet presAssocID="{2E463B33-FB85-472E-AFD8-84C2ED557FD9}" presName="parentText" presStyleLbl="node1" presStyleIdx="0" presStyleCnt="2">
        <dgm:presLayoutVars>
          <dgm:chMax val="0"/>
          <dgm:bulletEnabled val="1"/>
        </dgm:presLayoutVars>
      </dgm:prSet>
      <dgm:spPr/>
    </dgm:pt>
    <dgm:pt modelId="{D5CEB2D6-E5C5-F74D-9065-8DD9F30ADAF3}" type="pres">
      <dgm:prSet presAssocID="{43F201CD-C3C0-49D0-A685-F38A873B0E2F}" presName="spacer" presStyleCnt="0"/>
      <dgm:spPr/>
    </dgm:pt>
    <dgm:pt modelId="{421C096B-1B85-7C4C-9619-BE688A61B07B}" type="pres">
      <dgm:prSet presAssocID="{806FF7C8-95E3-4D2F-965D-9A575DCEF5C0}" presName="parentText" presStyleLbl="node1" presStyleIdx="1" presStyleCnt="2">
        <dgm:presLayoutVars>
          <dgm:chMax val="0"/>
          <dgm:bulletEnabled val="1"/>
        </dgm:presLayoutVars>
      </dgm:prSet>
      <dgm:spPr/>
    </dgm:pt>
  </dgm:ptLst>
  <dgm:cxnLst>
    <dgm:cxn modelId="{53D7DA2C-C0F4-7649-B9DF-65EB198346CA}" type="presOf" srcId="{2E463B33-FB85-472E-AFD8-84C2ED557FD9}" destId="{FC7E183E-F938-C347-B2FD-2E5DE9330158}" srcOrd="0" destOrd="0" presId="urn:microsoft.com/office/officeart/2005/8/layout/vList2"/>
    <dgm:cxn modelId="{020C784B-2DAA-4D0C-95FE-C664E56E7B7E}" srcId="{0BF6297C-81B3-4620-932E-F6938D930C2E}" destId="{2E463B33-FB85-472E-AFD8-84C2ED557FD9}" srcOrd="0" destOrd="0" parTransId="{7DB568E6-AC3A-4CFB-93F8-1D96408EF452}" sibTransId="{43F201CD-C3C0-49D0-A685-F38A873B0E2F}"/>
    <dgm:cxn modelId="{15E5A8C9-6DEE-5B40-9F52-9BA61EF20A1F}" type="presOf" srcId="{806FF7C8-95E3-4D2F-965D-9A575DCEF5C0}" destId="{421C096B-1B85-7C4C-9619-BE688A61B07B}" srcOrd="0" destOrd="0" presId="urn:microsoft.com/office/officeart/2005/8/layout/vList2"/>
    <dgm:cxn modelId="{380F8BD4-C162-42D8-8D3C-13F5021FB125}" srcId="{0BF6297C-81B3-4620-932E-F6938D930C2E}" destId="{806FF7C8-95E3-4D2F-965D-9A575DCEF5C0}" srcOrd="1" destOrd="0" parTransId="{3004BCFB-54C7-4A6C-80FA-291FCCC81352}" sibTransId="{B8A1BFD0-98FB-4D20-9F28-30C9FDA6E290}"/>
    <dgm:cxn modelId="{15CE77FB-A76B-4E49-8722-C0DE084F6506}" type="presOf" srcId="{0BF6297C-81B3-4620-932E-F6938D930C2E}" destId="{CFD4C3BA-E2C2-6340-A368-5A0757DB6F47}" srcOrd="0" destOrd="0" presId="urn:microsoft.com/office/officeart/2005/8/layout/vList2"/>
    <dgm:cxn modelId="{E389A96F-CE89-1540-8A5F-E7415B2159EC}" type="presParOf" srcId="{CFD4C3BA-E2C2-6340-A368-5A0757DB6F47}" destId="{FC7E183E-F938-C347-B2FD-2E5DE9330158}" srcOrd="0" destOrd="0" presId="urn:microsoft.com/office/officeart/2005/8/layout/vList2"/>
    <dgm:cxn modelId="{C186FC7C-606F-2D4A-BCB3-D9187E7B27AD}" type="presParOf" srcId="{CFD4C3BA-E2C2-6340-A368-5A0757DB6F47}" destId="{D5CEB2D6-E5C5-F74D-9065-8DD9F30ADAF3}" srcOrd="1" destOrd="0" presId="urn:microsoft.com/office/officeart/2005/8/layout/vList2"/>
    <dgm:cxn modelId="{703A3ACD-E0CC-B147-B1E9-C914A521E7A1}" type="presParOf" srcId="{CFD4C3BA-E2C2-6340-A368-5A0757DB6F47}" destId="{421C096B-1B85-7C4C-9619-BE688A61B07B}"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22CDB3-2DD1-4D69-B041-15AB2EB83DA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B984591-98BC-47BE-95BE-86AEDAF54F4A}">
      <dgm:prSet/>
      <dgm:spPr/>
      <dgm:t>
        <a:bodyPr/>
        <a:lstStyle/>
        <a:p>
          <a:r>
            <a:rPr lang="en-US"/>
            <a:t>Since mankind began writing down their thoughts, we have slowly lost our dependency on our brain and memory</a:t>
          </a:r>
        </a:p>
      </dgm:t>
    </dgm:pt>
    <dgm:pt modelId="{6022D73F-25C6-4775-BEC8-DD79C3FA88BB}" type="parTrans" cxnId="{CDEAFF96-0D8C-4FFB-A3F1-0D5BF93F05FB}">
      <dgm:prSet/>
      <dgm:spPr/>
      <dgm:t>
        <a:bodyPr/>
        <a:lstStyle/>
        <a:p>
          <a:endParaRPr lang="en-US"/>
        </a:p>
      </dgm:t>
    </dgm:pt>
    <dgm:pt modelId="{A65CEB40-023C-496E-B8A0-731B2A3F7D21}" type="sibTrans" cxnId="{CDEAFF96-0D8C-4FFB-A3F1-0D5BF93F05FB}">
      <dgm:prSet/>
      <dgm:spPr/>
      <dgm:t>
        <a:bodyPr/>
        <a:lstStyle/>
        <a:p>
          <a:endParaRPr lang="en-US"/>
        </a:p>
      </dgm:t>
    </dgm:pt>
    <dgm:pt modelId="{FEC74779-F98E-48C8-82C2-A931F906008E}">
      <dgm:prSet/>
      <dgm:spPr/>
      <dgm:t>
        <a:bodyPr/>
        <a:lstStyle/>
        <a:p>
          <a:r>
            <a:rPr lang="en-US"/>
            <a:t>Knowing where we stored information may serve us better, and allows access to much more information quicker</a:t>
          </a:r>
        </a:p>
      </dgm:t>
    </dgm:pt>
    <dgm:pt modelId="{5362ADAF-805B-4175-9CA2-663F39598D9C}" type="parTrans" cxnId="{EE0603BF-5712-469B-AC7C-A7BECEBAC9C0}">
      <dgm:prSet/>
      <dgm:spPr/>
      <dgm:t>
        <a:bodyPr/>
        <a:lstStyle/>
        <a:p>
          <a:endParaRPr lang="en-US"/>
        </a:p>
      </dgm:t>
    </dgm:pt>
    <dgm:pt modelId="{4224BB60-C445-46A3-BE88-6ADAEF5DA4D1}" type="sibTrans" cxnId="{EE0603BF-5712-469B-AC7C-A7BECEBAC9C0}">
      <dgm:prSet/>
      <dgm:spPr/>
      <dgm:t>
        <a:bodyPr/>
        <a:lstStyle/>
        <a:p>
          <a:endParaRPr lang="en-US"/>
        </a:p>
      </dgm:t>
    </dgm:pt>
    <dgm:pt modelId="{0D1FD273-1B93-4F9B-8B74-9782475F2F36}" type="pres">
      <dgm:prSet presAssocID="{9022CDB3-2DD1-4D69-B041-15AB2EB83DA7}" presName="root" presStyleCnt="0">
        <dgm:presLayoutVars>
          <dgm:dir/>
          <dgm:resizeHandles val="exact"/>
        </dgm:presLayoutVars>
      </dgm:prSet>
      <dgm:spPr/>
    </dgm:pt>
    <dgm:pt modelId="{C6AACBF6-ADEF-4069-B882-B3162DF0D536}" type="pres">
      <dgm:prSet presAssocID="{CB984591-98BC-47BE-95BE-86AEDAF54F4A}" presName="compNode" presStyleCnt="0"/>
      <dgm:spPr/>
    </dgm:pt>
    <dgm:pt modelId="{E8BE39E2-02CA-42CA-8E22-B24D1F711A7D}" type="pres">
      <dgm:prSet presAssocID="{CB984591-98BC-47BE-95BE-86AEDAF54F4A}" presName="bgRect" presStyleLbl="bgShp" presStyleIdx="0" presStyleCnt="2"/>
      <dgm:spPr/>
    </dgm:pt>
    <dgm:pt modelId="{1008EA9E-86AF-42F7-BA55-D55A8205C25D}" type="pres">
      <dgm:prSet presAssocID="{CB984591-98BC-47BE-95BE-86AEDAF54F4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in head"/>
        </a:ext>
      </dgm:extLst>
    </dgm:pt>
    <dgm:pt modelId="{ABEA73F7-CB40-4A2A-B314-B0702A0CCC5D}" type="pres">
      <dgm:prSet presAssocID="{CB984591-98BC-47BE-95BE-86AEDAF54F4A}" presName="spaceRect" presStyleCnt="0"/>
      <dgm:spPr/>
    </dgm:pt>
    <dgm:pt modelId="{11505E85-96C9-480F-B71C-2C24E8AE27A2}" type="pres">
      <dgm:prSet presAssocID="{CB984591-98BC-47BE-95BE-86AEDAF54F4A}" presName="parTx" presStyleLbl="revTx" presStyleIdx="0" presStyleCnt="2">
        <dgm:presLayoutVars>
          <dgm:chMax val="0"/>
          <dgm:chPref val="0"/>
        </dgm:presLayoutVars>
      </dgm:prSet>
      <dgm:spPr/>
    </dgm:pt>
    <dgm:pt modelId="{2FB29B07-051B-458A-ADEA-515197294AC3}" type="pres">
      <dgm:prSet presAssocID="{A65CEB40-023C-496E-B8A0-731B2A3F7D21}" presName="sibTrans" presStyleCnt="0"/>
      <dgm:spPr/>
    </dgm:pt>
    <dgm:pt modelId="{2EDA216E-3224-44B5-BDC3-AAFE9F4C4D75}" type="pres">
      <dgm:prSet presAssocID="{FEC74779-F98E-48C8-82C2-A931F906008E}" presName="compNode" presStyleCnt="0"/>
      <dgm:spPr/>
    </dgm:pt>
    <dgm:pt modelId="{6E1BFE55-A278-458F-9480-396AB3CD4EFA}" type="pres">
      <dgm:prSet presAssocID="{FEC74779-F98E-48C8-82C2-A931F906008E}" presName="bgRect" presStyleLbl="bgShp" presStyleIdx="1" presStyleCnt="2"/>
      <dgm:spPr/>
    </dgm:pt>
    <dgm:pt modelId="{9AA914BD-2050-40A9-973A-AFBA941D21D5}" type="pres">
      <dgm:prSet presAssocID="{FEC74779-F98E-48C8-82C2-A931F906008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ABF015EB-3E0C-45B2-98B1-09DB9DA0E2A9}" type="pres">
      <dgm:prSet presAssocID="{FEC74779-F98E-48C8-82C2-A931F906008E}" presName="spaceRect" presStyleCnt="0"/>
      <dgm:spPr/>
    </dgm:pt>
    <dgm:pt modelId="{4098E6E5-EFAB-4F79-9046-C1FBCFD4AF8E}" type="pres">
      <dgm:prSet presAssocID="{FEC74779-F98E-48C8-82C2-A931F906008E}" presName="parTx" presStyleLbl="revTx" presStyleIdx="1" presStyleCnt="2">
        <dgm:presLayoutVars>
          <dgm:chMax val="0"/>
          <dgm:chPref val="0"/>
        </dgm:presLayoutVars>
      </dgm:prSet>
      <dgm:spPr/>
    </dgm:pt>
  </dgm:ptLst>
  <dgm:cxnLst>
    <dgm:cxn modelId="{605F976B-2B59-4D33-9BEC-4E5985C6C418}" type="presOf" srcId="{CB984591-98BC-47BE-95BE-86AEDAF54F4A}" destId="{11505E85-96C9-480F-B71C-2C24E8AE27A2}" srcOrd="0" destOrd="0" presId="urn:microsoft.com/office/officeart/2018/2/layout/IconVerticalSolidList"/>
    <dgm:cxn modelId="{C1EF3591-7312-4C7E-AE5A-24872D297555}" type="presOf" srcId="{FEC74779-F98E-48C8-82C2-A931F906008E}" destId="{4098E6E5-EFAB-4F79-9046-C1FBCFD4AF8E}" srcOrd="0" destOrd="0" presId="urn:microsoft.com/office/officeart/2018/2/layout/IconVerticalSolidList"/>
    <dgm:cxn modelId="{CDEAFF96-0D8C-4FFB-A3F1-0D5BF93F05FB}" srcId="{9022CDB3-2DD1-4D69-B041-15AB2EB83DA7}" destId="{CB984591-98BC-47BE-95BE-86AEDAF54F4A}" srcOrd="0" destOrd="0" parTransId="{6022D73F-25C6-4775-BEC8-DD79C3FA88BB}" sibTransId="{A65CEB40-023C-496E-B8A0-731B2A3F7D21}"/>
    <dgm:cxn modelId="{EE0603BF-5712-469B-AC7C-A7BECEBAC9C0}" srcId="{9022CDB3-2DD1-4D69-B041-15AB2EB83DA7}" destId="{FEC74779-F98E-48C8-82C2-A931F906008E}" srcOrd="1" destOrd="0" parTransId="{5362ADAF-805B-4175-9CA2-663F39598D9C}" sibTransId="{4224BB60-C445-46A3-BE88-6ADAEF5DA4D1}"/>
    <dgm:cxn modelId="{8FCFC2E7-1382-412C-8623-31AE62DD8AA8}" type="presOf" srcId="{9022CDB3-2DD1-4D69-B041-15AB2EB83DA7}" destId="{0D1FD273-1B93-4F9B-8B74-9782475F2F36}" srcOrd="0" destOrd="0" presId="urn:microsoft.com/office/officeart/2018/2/layout/IconVerticalSolidList"/>
    <dgm:cxn modelId="{924E0D78-C8E3-432B-AEDA-4CF4A84F158B}" type="presParOf" srcId="{0D1FD273-1B93-4F9B-8B74-9782475F2F36}" destId="{C6AACBF6-ADEF-4069-B882-B3162DF0D536}" srcOrd="0" destOrd="0" presId="urn:microsoft.com/office/officeart/2018/2/layout/IconVerticalSolidList"/>
    <dgm:cxn modelId="{75B6D4A1-C3FA-4ADE-BA9D-BC58BBDA53E9}" type="presParOf" srcId="{C6AACBF6-ADEF-4069-B882-B3162DF0D536}" destId="{E8BE39E2-02CA-42CA-8E22-B24D1F711A7D}" srcOrd="0" destOrd="0" presId="urn:microsoft.com/office/officeart/2018/2/layout/IconVerticalSolidList"/>
    <dgm:cxn modelId="{C14A7151-5CED-477A-BA44-8BC034388A91}" type="presParOf" srcId="{C6AACBF6-ADEF-4069-B882-B3162DF0D536}" destId="{1008EA9E-86AF-42F7-BA55-D55A8205C25D}" srcOrd="1" destOrd="0" presId="urn:microsoft.com/office/officeart/2018/2/layout/IconVerticalSolidList"/>
    <dgm:cxn modelId="{E17075CF-1897-494D-B453-B6928D8FEED9}" type="presParOf" srcId="{C6AACBF6-ADEF-4069-B882-B3162DF0D536}" destId="{ABEA73F7-CB40-4A2A-B314-B0702A0CCC5D}" srcOrd="2" destOrd="0" presId="urn:microsoft.com/office/officeart/2018/2/layout/IconVerticalSolidList"/>
    <dgm:cxn modelId="{F2081BE3-2C7F-460F-AD78-2EF2370899D6}" type="presParOf" srcId="{C6AACBF6-ADEF-4069-B882-B3162DF0D536}" destId="{11505E85-96C9-480F-B71C-2C24E8AE27A2}" srcOrd="3" destOrd="0" presId="urn:microsoft.com/office/officeart/2018/2/layout/IconVerticalSolidList"/>
    <dgm:cxn modelId="{DE1F06A2-1F17-49CB-A652-9B6652B02F68}" type="presParOf" srcId="{0D1FD273-1B93-4F9B-8B74-9782475F2F36}" destId="{2FB29B07-051B-458A-ADEA-515197294AC3}" srcOrd="1" destOrd="0" presId="urn:microsoft.com/office/officeart/2018/2/layout/IconVerticalSolidList"/>
    <dgm:cxn modelId="{985E8F6C-76B9-4EEA-8DA2-4C621E56F41A}" type="presParOf" srcId="{0D1FD273-1B93-4F9B-8B74-9782475F2F36}" destId="{2EDA216E-3224-44B5-BDC3-AAFE9F4C4D75}" srcOrd="2" destOrd="0" presId="urn:microsoft.com/office/officeart/2018/2/layout/IconVerticalSolidList"/>
    <dgm:cxn modelId="{1E1BCF65-8347-44F4-90CA-ECB5657A317F}" type="presParOf" srcId="{2EDA216E-3224-44B5-BDC3-AAFE9F4C4D75}" destId="{6E1BFE55-A278-458F-9480-396AB3CD4EFA}" srcOrd="0" destOrd="0" presId="urn:microsoft.com/office/officeart/2018/2/layout/IconVerticalSolidList"/>
    <dgm:cxn modelId="{FBB9BE52-6AF3-425F-A29B-D9765636DEF0}" type="presParOf" srcId="{2EDA216E-3224-44B5-BDC3-AAFE9F4C4D75}" destId="{9AA914BD-2050-40A9-973A-AFBA941D21D5}" srcOrd="1" destOrd="0" presId="urn:microsoft.com/office/officeart/2018/2/layout/IconVerticalSolidList"/>
    <dgm:cxn modelId="{5A6D593D-E9A1-43C3-9F4A-67A9AF802E3F}" type="presParOf" srcId="{2EDA216E-3224-44B5-BDC3-AAFE9F4C4D75}" destId="{ABF015EB-3E0C-45B2-98B1-09DB9DA0E2A9}" srcOrd="2" destOrd="0" presId="urn:microsoft.com/office/officeart/2018/2/layout/IconVerticalSolidList"/>
    <dgm:cxn modelId="{3CED52DE-0A0E-46B1-991D-D64995272563}" type="presParOf" srcId="{2EDA216E-3224-44B5-BDC3-AAFE9F4C4D75}" destId="{4098E6E5-EFAB-4F79-9046-C1FBCFD4AF8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09FE2C-E3F3-4E54-9A11-BB9816FE8BB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D6A27A5-794F-4534-BF87-8BBC80D0335E}">
      <dgm:prSet/>
      <dgm:spPr/>
      <dgm:t>
        <a:bodyPr/>
        <a:lstStyle/>
        <a:p>
          <a:r>
            <a:rPr lang="en-US"/>
            <a:t>We are creating technology to become more like us</a:t>
          </a:r>
        </a:p>
      </dgm:t>
    </dgm:pt>
    <dgm:pt modelId="{D1921F12-3FC4-470D-9844-5BCE09B8CF2C}" type="parTrans" cxnId="{A3F5A322-4B0D-42DB-B544-395AE54150B6}">
      <dgm:prSet/>
      <dgm:spPr/>
      <dgm:t>
        <a:bodyPr/>
        <a:lstStyle/>
        <a:p>
          <a:endParaRPr lang="en-US"/>
        </a:p>
      </dgm:t>
    </dgm:pt>
    <dgm:pt modelId="{D547E4CE-04F4-42FA-BB85-DE3C2AFB638F}" type="sibTrans" cxnId="{A3F5A322-4B0D-42DB-B544-395AE54150B6}">
      <dgm:prSet/>
      <dgm:spPr/>
      <dgm:t>
        <a:bodyPr/>
        <a:lstStyle/>
        <a:p>
          <a:endParaRPr lang="en-US"/>
        </a:p>
      </dgm:t>
    </dgm:pt>
    <dgm:pt modelId="{B05801E7-9234-4F19-8F17-7B41DAD0A5C8}">
      <dgm:prSet/>
      <dgm:spPr/>
      <dgm:t>
        <a:bodyPr/>
        <a:lstStyle/>
        <a:p>
          <a:r>
            <a:rPr lang="en-US" dirty="0"/>
            <a:t>We are in a feedback loop with technology </a:t>
          </a:r>
        </a:p>
      </dgm:t>
    </dgm:pt>
    <dgm:pt modelId="{C0E4CCE6-128B-41D3-829B-6A6CF38FB909}" type="parTrans" cxnId="{92CB457A-D640-4D8A-8F77-F94E72D6AC08}">
      <dgm:prSet/>
      <dgm:spPr/>
      <dgm:t>
        <a:bodyPr/>
        <a:lstStyle/>
        <a:p>
          <a:endParaRPr lang="en-US"/>
        </a:p>
      </dgm:t>
    </dgm:pt>
    <dgm:pt modelId="{7B724509-C0B0-442A-A451-E17361523E36}" type="sibTrans" cxnId="{92CB457A-D640-4D8A-8F77-F94E72D6AC08}">
      <dgm:prSet/>
      <dgm:spPr/>
      <dgm:t>
        <a:bodyPr/>
        <a:lstStyle/>
        <a:p>
          <a:endParaRPr lang="en-US"/>
        </a:p>
      </dgm:t>
    </dgm:pt>
    <dgm:pt modelId="{2880C616-0A52-472A-A65C-5D9DF73814DA}">
      <dgm:prSet/>
      <dgm:spPr/>
      <dgm:t>
        <a:bodyPr/>
        <a:lstStyle/>
        <a:p>
          <a:r>
            <a:rPr lang="en-US" dirty="0"/>
            <a:t>“what makes us most human, is what is least computable about us” and our “emotion and empathy” (182)</a:t>
          </a:r>
        </a:p>
      </dgm:t>
    </dgm:pt>
    <dgm:pt modelId="{413575C9-3049-45E5-A937-20EDB85CBBD9}" type="parTrans" cxnId="{A3F1F95A-E52C-498E-9019-1D68095B42DF}">
      <dgm:prSet/>
      <dgm:spPr/>
      <dgm:t>
        <a:bodyPr/>
        <a:lstStyle/>
        <a:p>
          <a:endParaRPr lang="en-US"/>
        </a:p>
      </dgm:t>
    </dgm:pt>
    <dgm:pt modelId="{A8D606A8-55EE-4873-A235-876AB117DCF5}" type="sibTrans" cxnId="{A3F1F95A-E52C-498E-9019-1D68095B42DF}">
      <dgm:prSet/>
      <dgm:spPr/>
      <dgm:t>
        <a:bodyPr/>
        <a:lstStyle/>
        <a:p>
          <a:endParaRPr lang="en-US"/>
        </a:p>
      </dgm:t>
    </dgm:pt>
    <dgm:pt modelId="{96EF435B-B07D-DA41-896E-944F0FBCF768}" type="pres">
      <dgm:prSet presAssocID="{5909FE2C-E3F3-4E54-9A11-BB9816FE8BB2}" presName="linear" presStyleCnt="0">
        <dgm:presLayoutVars>
          <dgm:animLvl val="lvl"/>
          <dgm:resizeHandles val="exact"/>
        </dgm:presLayoutVars>
      </dgm:prSet>
      <dgm:spPr/>
    </dgm:pt>
    <dgm:pt modelId="{E4A75F1C-18EB-B64A-92E2-76936897AF5B}" type="pres">
      <dgm:prSet presAssocID="{7D6A27A5-794F-4534-BF87-8BBC80D0335E}" presName="parentText" presStyleLbl="node1" presStyleIdx="0" presStyleCnt="3">
        <dgm:presLayoutVars>
          <dgm:chMax val="0"/>
          <dgm:bulletEnabled val="1"/>
        </dgm:presLayoutVars>
      </dgm:prSet>
      <dgm:spPr/>
    </dgm:pt>
    <dgm:pt modelId="{E6CBE828-AAEF-A24A-B46B-F0A2A51D92D7}" type="pres">
      <dgm:prSet presAssocID="{D547E4CE-04F4-42FA-BB85-DE3C2AFB638F}" presName="spacer" presStyleCnt="0"/>
      <dgm:spPr/>
    </dgm:pt>
    <dgm:pt modelId="{15A93A42-073F-AB41-8800-960709F9FBB9}" type="pres">
      <dgm:prSet presAssocID="{2880C616-0A52-472A-A65C-5D9DF73814DA}" presName="parentText" presStyleLbl="node1" presStyleIdx="1" presStyleCnt="3">
        <dgm:presLayoutVars>
          <dgm:chMax val="0"/>
          <dgm:bulletEnabled val="1"/>
        </dgm:presLayoutVars>
      </dgm:prSet>
      <dgm:spPr/>
    </dgm:pt>
    <dgm:pt modelId="{E70CCE7E-7FD3-6F49-9B87-476919543190}" type="pres">
      <dgm:prSet presAssocID="{A8D606A8-55EE-4873-A235-876AB117DCF5}" presName="spacer" presStyleCnt="0"/>
      <dgm:spPr/>
    </dgm:pt>
    <dgm:pt modelId="{1B5D6965-92B8-8343-BE12-F805D2398E7E}" type="pres">
      <dgm:prSet presAssocID="{B05801E7-9234-4F19-8F17-7B41DAD0A5C8}" presName="parentText" presStyleLbl="node1" presStyleIdx="2" presStyleCnt="3">
        <dgm:presLayoutVars>
          <dgm:chMax val="0"/>
          <dgm:bulletEnabled val="1"/>
        </dgm:presLayoutVars>
      </dgm:prSet>
      <dgm:spPr/>
    </dgm:pt>
  </dgm:ptLst>
  <dgm:cxnLst>
    <dgm:cxn modelId="{71D23806-5F52-B448-B12E-65752E53A7F4}" type="presOf" srcId="{B05801E7-9234-4F19-8F17-7B41DAD0A5C8}" destId="{1B5D6965-92B8-8343-BE12-F805D2398E7E}" srcOrd="0" destOrd="0" presId="urn:microsoft.com/office/officeart/2005/8/layout/vList2"/>
    <dgm:cxn modelId="{966D030C-D86C-FE42-8E91-D09ED0F2863F}" type="presOf" srcId="{5909FE2C-E3F3-4E54-9A11-BB9816FE8BB2}" destId="{96EF435B-B07D-DA41-896E-944F0FBCF768}" srcOrd="0" destOrd="0" presId="urn:microsoft.com/office/officeart/2005/8/layout/vList2"/>
    <dgm:cxn modelId="{A3F5A322-4B0D-42DB-B544-395AE54150B6}" srcId="{5909FE2C-E3F3-4E54-9A11-BB9816FE8BB2}" destId="{7D6A27A5-794F-4534-BF87-8BBC80D0335E}" srcOrd="0" destOrd="0" parTransId="{D1921F12-3FC4-470D-9844-5BCE09B8CF2C}" sibTransId="{D547E4CE-04F4-42FA-BB85-DE3C2AFB638F}"/>
    <dgm:cxn modelId="{A3F1F95A-E52C-498E-9019-1D68095B42DF}" srcId="{5909FE2C-E3F3-4E54-9A11-BB9816FE8BB2}" destId="{2880C616-0A52-472A-A65C-5D9DF73814DA}" srcOrd="1" destOrd="0" parTransId="{413575C9-3049-45E5-A937-20EDB85CBBD9}" sibTransId="{A8D606A8-55EE-4873-A235-876AB117DCF5}"/>
    <dgm:cxn modelId="{92CB457A-D640-4D8A-8F77-F94E72D6AC08}" srcId="{5909FE2C-E3F3-4E54-9A11-BB9816FE8BB2}" destId="{B05801E7-9234-4F19-8F17-7B41DAD0A5C8}" srcOrd="2" destOrd="0" parTransId="{C0E4CCE6-128B-41D3-829B-6A6CF38FB909}" sibTransId="{7B724509-C0B0-442A-A451-E17361523E36}"/>
    <dgm:cxn modelId="{F712AF83-0FE5-7A44-8996-C2D549D338F2}" type="presOf" srcId="{2880C616-0A52-472A-A65C-5D9DF73814DA}" destId="{15A93A42-073F-AB41-8800-960709F9FBB9}" srcOrd="0" destOrd="0" presId="urn:microsoft.com/office/officeart/2005/8/layout/vList2"/>
    <dgm:cxn modelId="{F599F1B6-14E7-B34F-9419-C1868B603729}" type="presOf" srcId="{7D6A27A5-794F-4534-BF87-8BBC80D0335E}" destId="{E4A75F1C-18EB-B64A-92E2-76936897AF5B}" srcOrd="0" destOrd="0" presId="urn:microsoft.com/office/officeart/2005/8/layout/vList2"/>
    <dgm:cxn modelId="{50A04BE0-24CF-7245-A9F9-E385A96E9C0D}" type="presParOf" srcId="{96EF435B-B07D-DA41-896E-944F0FBCF768}" destId="{E4A75F1C-18EB-B64A-92E2-76936897AF5B}" srcOrd="0" destOrd="0" presId="urn:microsoft.com/office/officeart/2005/8/layout/vList2"/>
    <dgm:cxn modelId="{3F1A2B84-D541-4248-AB7F-19E46FBF8C9C}" type="presParOf" srcId="{96EF435B-B07D-DA41-896E-944F0FBCF768}" destId="{E6CBE828-AAEF-A24A-B46B-F0A2A51D92D7}" srcOrd="1" destOrd="0" presId="urn:microsoft.com/office/officeart/2005/8/layout/vList2"/>
    <dgm:cxn modelId="{F737F561-16DE-B444-9A2E-85B5F61488D4}" type="presParOf" srcId="{96EF435B-B07D-DA41-896E-944F0FBCF768}" destId="{15A93A42-073F-AB41-8800-960709F9FBB9}" srcOrd="2" destOrd="0" presId="urn:microsoft.com/office/officeart/2005/8/layout/vList2"/>
    <dgm:cxn modelId="{0FC31300-2B8A-EF43-9215-2DCEFEED88B5}" type="presParOf" srcId="{96EF435B-B07D-DA41-896E-944F0FBCF768}" destId="{E70CCE7E-7FD3-6F49-9B87-476919543190}" srcOrd="3" destOrd="0" presId="urn:microsoft.com/office/officeart/2005/8/layout/vList2"/>
    <dgm:cxn modelId="{51C1F596-72C5-224A-9264-EBE2584B3D0B}" type="presParOf" srcId="{96EF435B-B07D-DA41-896E-944F0FBCF768}" destId="{1B5D6965-92B8-8343-BE12-F805D2398E7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39E4B8E-BF8A-47BC-8BD3-1BF3CBFEF95D}"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282D5D71-5654-4B60-B8C0-22A63456C1F6}">
      <dgm:prSet/>
      <dgm:spPr/>
      <dgm:t>
        <a:bodyPr/>
        <a:lstStyle/>
        <a:p>
          <a:r>
            <a:rPr lang="en-US"/>
            <a:t>Do not go easy into this new technological age</a:t>
          </a:r>
        </a:p>
      </dgm:t>
    </dgm:pt>
    <dgm:pt modelId="{D5733906-0BEF-4FD8-9335-21009E0ADCE3}" type="parTrans" cxnId="{B2164E0A-C699-42B0-A133-563C3915CB87}">
      <dgm:prSet/>
      <dgm:spPr/>
      <dgm:t>
        <a:bodyPr/>
        <a:lstStyle/>
        <a:p>
          <a:endParaRPr lang="en-US"/>
        </a:p>
      </dgm:t>
    </dgm:pt>
    <dgm:pt modelId="{3B194E34-D304-49C5-A4CB-5A28A44EE371}" type="sibTrans" cxnId="{B2164E0A-C699-42B0-A133-563C3915CB87}">
      <dgm:prSet phldrT="01" phldr="0"/>
      <dgm:spPr/>
      <dgm:t>
        <a:bodyPr/>
        <a:lstStyle/>
        <a:p>
          <a:r>
            <a:rPr lang="en-US"/>
            <a:t>01</a:t>
          </a:r>
        </a:p>
      </dgm:t>
    </dgm:pt>
    <dgm:pt modelId="{CD1FDAA7-DABB-47A4-B971-938A96E9F84F}">
      <dgm:prSet/>
      <dgm:spPr/>
      <dgm:t>
        <a:bodyPr/>
        <a:lstStyle/>
        <a:p>
          <a:r>
            <a:rPr lang="en-US"/>
            <a:t>Ask questions</a:t>
          </a:r>
        </a:p>
      </dgm:t>
    </dgm:pt>
    <dgm:pt modelId="{B7B686ED-9398-496F-963C-6B04AB9D7489}" type="parTrans" cxnId="{DF56C9AF-81E5-495B-9F84-6F703C84AA4B}">
      <dgm:prSet/>
      <dgm:spPr/>
      <dgm:t>
        <a:bodyPr/>
        <a:lstStyle/>
        <a:p>
          <a:endParaRPr lang="en-US"/>
        </a:p>
      </dgm:t>
    </dgm:pt>
    <dgm:pt modelId="{E359C1D3-51AE-4573-BCFE-E0194748FF07}" type="sibTrans" cxnId="{DF56C9AF-81E5-495B-9F84-6F703C84AA4B}">
      <dgm:prSet phldrT="02" phldr="0"/>
      <dgm:spPr/>
      <dgm:t>
        <a:bodyPr/>
        <a:lstStyle/>
        <a:p>
          <a:r>
            <a:rPr lang="en-US"/>
            <a:t>02</a:t>
          </a:r>
        </a:p>
      </dgm:t>
    </dgm:pt>
    <dgm:pt modelId="{6A02C868-C948-4CDB-A071-CECBF45149FA}">
      <dgm:prSet/>
      <dgm:spPr/>
      <dgm:t>
        <a:bodyPr/>
        <a:lstStyle/>
        <a:p>
          <a:r>
            <a:rPr lang="en-US"/>
            <a:t>Be conscious of what we might lose</a:t>
          </a:r>
        </a:p>
      </dgm:t>
    </dgm:pt>
    <dgm:pt modelId="{8F25A332-E83B-4BD9-95B1-CEBDD6F313A6}" type="parTrans" cxnId="{3AF37A11-A49D-4BAE-B9DD-23EE7916EB36}">
      <dgm:prSet/>
      <dgm:spPr/>
      <dgm:t>
        <a:bodyPr/>
        <a:lstStyle/>
        <a:p>
          <a:endParaRPr lang="en-US"/>
        </a:p>
      </dgm:t>
    </dgm:pt>
    <dgm:pt modelId="{BBD1F6F9-7F53-4365-8057-44DF877F0410}" type="sibTrans" cxnId="{3AF37A11-A49D-4BAE-B9DD-23EE7916EB36}">
      <dgm:prSet phldrT="03" phldr="0"/>
      <dgm:spPr/>
      <dgm:t>
        <a:bodyPr/>
        <a:lstStyle/>
        <a:p>
          <a:r>
            <a:rPr lang="en-US"/>
            <a:t>03</a:t>
          </a:r>
        </a:p>
      </dgm:t>
    </dgm:pt>
    <dgm:pt modelId="{7A3ADDED-38E5-9646-B517-F6C816E7967F}" type="pres">
      <dgm:prSet presAssocID="{739E4B8E-BF8A-47BC-8BD3-1BF3CBFEF95D}" presName="Name0" presStyleCnt="0">
        <dgm:presLayoutVars>
          <dgm:animLvl val="lvl"/>
          <dgm:resizeHandles val="exact"/>
        </dgm:presLayoutVars>
      </dgm:prSet>
      <dgm:spPr/>
    </dgm:pt>
    <dgm:pt modelId="{4071036B-37AC-F943-828C-C149714C5782}" type="pres">
      <dgm:prSet presAssocID="{282D5D71-5654-4B60-B8C0-22A63456C1F6}" presName="compositeNode" presStyleCnt="0">
        <dgm:presLayoutVars>
          <dgm:bulletEnabled val="1"/>
        </dgm:presLayoutVars>
      </dgm:prSet>
      <dgm:spPr/>
    </dgm:pt>
    <dgm:pt modelId="{2A591AC2-83A7-F14F-A8DD-76A4A7632DF0}" type="pres">
      <dgm:prSet presAssocID="{282D5D71-5654-4B60-B8C0-22A63456C1F6}" presName="bgRect" presStyleLbl="alignNode1" presStyleIdx="0" presStyleCnt="3"/>
      <dgm:spPr/>
    </dgm:pt>
    <dgm:pt modelId="{CB6CB272-60BC-594D-AC2C-A122686818C3}" type="pres">
      <dgm:prSet presAssocID="{3B194E34-D304-49C5-A4CB-5A28A44EE371}" presName="sibTransNodeRect" presStyleLbl="alignNode1" presStyleIdx="0" presStyleCnt="3">
        <dgm:presLayoutVars>
          <dgm:chMax val="0"/>
          <dgm:bulletEnabled val="1"/>
        </dgm:presLayoutVars>
      </dgm:prSet>
      <dgm:spPr/>
    </dgm:pt>
    <dgm:pt modelId="{8267E8DF-C76F-714D-9529-CF751B2470DC}" type="pres">
      <dgm:prSet presAssocID="{282D5D71-5654-4B60-B8C0-22A63456C1F6}" presName="nodeRect" presStyleLbl="alignNode1" presStyleIdx="0" presStyleCnt="3">
        <dgm:presLayoutVars>
          <dgm:bulletEnabled val="1"/>
        </dgm:presLayoutVars>
      </dgm:prSet>
      <dgm:spPr/>
    </dgm:pt>
    <dgm:pt modelId="{E4C39EEB-FE4A-C542-B59A-4B2806FF61AA}" type="pres">
      <dgm:prSet presAssocID="{3B194E34-D304-49C5-A4CB-5A28A44EE371}" presName="sibTrans" presStyleCnt="0"/>
      <dgm:spPr/>
    </dgm:pt>
    <dgm:pt modelId="{59AD0F47-8AFB-C348-BCCE-1EDE1F38F75A}" type="pres">
      <dgm:prSet presAssocID="{CD1FDAA7-DABB-47A4-B971-938A96E9F84F}" presName="compositeNode" presStyleCnt="0">
        <dgm:presLayoutVars>
          <dgm:bulletEnabled val="1"/>
        </dgm:presLayoutVars>
      </dgm:prSet>
      <dgm:spPr/>
    </dgm:pt>
    <dgm:pt modelId="{E7BE597E-CEB5-9946-AFF8-E811008385F0}" type="pres">
      <dgm:prSet presAssocID="{CD1FDAA7-DABB-47A4-B971-938A96E9F84F}" presName="bgRect" presStyleLbl="alignNode1" presStyleIdx="1" presStyleCnt="3"/>
      <dgm:spPr/>
    </dgm:pt>
    <dgm:pt modelId="{43AA8C08-498A-5148-ACB9-BB7FF7E02E3A}" type="pres">
      <dgm:prSet presAssocID="{E359C1D3-51AE-4573-BCFE-E0194748FF07}" presName="sibTransNodeRect" presStyleLbl="alignNode1" presStyleIdx="1" presStyleCnt="3">
        <dgm:presLayoutVars>
          <dgm:chMax val="0"/>
          <dgm:bulletEnabled val="1"/>
        </dgm:presLayoutVars>
      </dgm:prSet>
      <dgm:spPr/>
    </dgm:pt>
    <dgm:pt modelId="{CF4AF36A-6CF9-8F4F-A04B-E345DEE00280}" type="pres">
      <dgm:prSet presAssocID="{CD1FDAA7-DABB-47A4-B971-938A96E9F84F}" presName="nodeRect" presStyleLbl="alignNode1" presStyleIdx="1" presStyleCnt="3">
        <dgm:presLayoutVars>
          <dgm:bulletEnabled val="1"/>
        </dgm:presLayoutVars>
      </dgm:prSet>
      <dgm:spPr/>
    </dgm:pt>
    <dgm:pt modelId="{98211498-D5C5-6941-BDA3-F96C27E3C011}" type="pres">
      <dgm:prSet presAssocID="{E359C1D3-51AE-4573-BCFE-E0194748FF07}" presName="sibTrans" presStyleCnt="0"/>
      <dgm:spPr/>
    </dgm:pt>
    <dgm:pt modelId="{E237E9C5-534F-D643-B2C9-B34C2BC363C7}" type="pres">
      <dgm:prSet presAssocID="{6A02C868-C948-4CDB-A071-CECBF45149FA}" presName="compositeNode" presStyleCnt="0">
        <dgm:presLayoutVars>
          <dgm:bulletEnabled val="1"/>
        </dgm:presLayoutVars>
      </dgm:prSet>
      <dgm:spPr/>
    </dgm:pt>
    <dgm:pt modelId="{E4E514ED-5FC1-814D-AED6-24BA5F049638}" type="pres">
      <dgm:prSet presAssocID="{6A02C868-C948-4CDB-A071-CECBF45149FA}" presName="bgRect" presStyleLbl="alignNode1" presStyleIdx="2" presStyleCnt="3"/>
      <dgm:spPr/>
    </dgm:pt>
    <dgm:pt modelId="{93737EDA-280F-2C44-A418-09F6BC375B28}" type="pres">
      <dgm:prSet presAssocID="{BBD1F6F9-7F53-4365-8057-44DF877F0410}" presName="sibTransNodeRect" presStyleLbl="alignNode1" presStyleIdx="2" presStyleCnt="3">
        <dgm:presLayoutVars>
          <dgm:chMax val="0"/>
          <dgm:bulletEnabled val="1"/>
        </dgm:presLayoutVars>
      </dgm:prSet>
      <dgm:spPr/>
    </dgm:pt>
    <dgm:pt modelId="{9DF7EEC6-E66E-E846-B703-5FA3BE48146C}" type="pres">
      <dgm:prSet presAssocID="{6A02C868-C948-4CDB-A071-CECBF45149FA}" presName="nodeRect" presStyleLbl="alignNode1" presStyleIdx="2" presStyleCnt="3">
        <dgm:presLayoutVars>
          <dgm:bulletEnabled val="1"/>
        </dgm:presLayoutVars>
      </dgm:prSet>
      <dgm:spPr/>
    </dgm:pt>
  </dgm:ptLst>
  <dgm:cxnLst>
    <dgm:cxn modelId="{B2164E0A-C699-42B0-A133-563C3915CB87}" srcId="{739E4B8E-BF8A-47BC-8BD3-1BF3CBFEF95D}" destId="{282D5D71-5654-4B60-B8C0-22A63456C1F6}" srcOrd="0" destOrd="0" parTransId="{D5733906-0BEF-4FD8-9335-21009E0ADCE3}" sibTransId="{3B194E34-D304-49C5-A4CB-5A28A44EE371}"/>
    <dgm:cxn modelId="{3AF37A11-A49D-4BAE-B9DD-23EE7916EB36}" srcId="{739E4B8E-BF8A-47BC-8BD3-1BF3CBFEF95D}" destId="{6A02C868-C948-4CDB-A071-CECBF45149FA}" srcOrd="2" destOrd="0" parTransId="{8F25A332-E83B-4BD9-95B1-CEBDD6F313A6}" sibTransId="{BBD1F6F9-7F53-4365-8057-44DF877F0410}"/>
    <dgm:cxn modelId="{B1191A2A-AC4D-E547-83E2-58EF8D531C57}" type="presOf" srcId="{6A02C868-C948-4CDB-A071-CECBF45149FA}" destId="{9DF7EEC6-E66E-E846-B703-5FA3BE48146C}" srcOrd="1" destOrd="0" presId="urn:microsoft.com/office/officeart/2016/7/layout/LinearBlockProcessNumbered"/>
    <dgm:cxn modelId="{6700D032-A27B-E646-853E-E436DB60EF14}" type="presOf" srcId="{282D5D71-5654-4B60-B8C0-22A63456C1F6}" destId="{2A591AC2-83A7-F14F-A8DD-76A4A7632DF0}" srcOrd="0" destOrd="0" presId="urn:microsoft.com/office/officeart/2016/7/layout/LinearBlockProcessNumbered"/>
    <dgm:cxn modelId="{41DCED43-062F-864D-BC1E-132EB045D1C2}" type="presOf" srcId="{E359C1D3-51AE-4573-BCFE-E0194748FF07}" destId="{43AA8C08-498A-5148-ACB9-BB7FF7E02E3A}" srcOrd="0" destOrd="0" presId="urn:microsoft.com/office/officeart/2016/7/layout/LinearBlockProcessNumbered"/>
    <dgm:cxn modelId="{5749F643-332E-514A-8725-7768D8744EDE}" type="presOf" srcId="{CD1FDAA7-DABB-47A4-B971-938A96E9F84F}" destId="{E7BE597E-CEB5-9946-AFF8-E811008385F0}" srcOrd="0" destOrd="0" presId="urn:microsoft.com/office/officeart/2016/7/layout/LinearBlockProcessNumbered"/>
    <dgm:cxn modelId="{381C45A4-4638-6E49-8553-61DF23E8E7B3}" type="presOf" srcId="{739E4B8E-BF8A-47BC-8BD3-1BF3CBFEF95D}" destId="{7A3ADDED-38E5-9646-B517-F6C816E7967F}" srcOrd="0" destOrd="0" presId="urn:microsoft.com/office/officeart/2016/7/layout/LinearBlockProcessNumbered"/>
    <dgm:cxn modelId="{DF56C9AF-81E5-495B-9F84-6F703C84AA4B}" srcId="{739E4B8E-BF8A-47BC-8BD3-1BF3CBFEF95D}" destId="{CD1FDAA7-DABB-47A4-B971-938A96E9F84F}" srcOrd="1" destOrd="0" parTransId="{B7B686ED-9398-496F-963C-6B04AB9D7489}" sibTransId="{E359C1D3-51AE-4573-BCFE-E0194748FF07}"/>
    <dgm:cxn modelId="{9F4891BB-E932-7748-8ED3-15FEA134DD43}" type="presOf" srcId="{BBD1F6F9-7F53-4365-8057-44DF877F0410}" destId="{93737EDA-280F-2C44-A418-09F6BC375B28}" srcOrd="0" destOrd="0" presId="urn:microsoft.com/office/officeart/2016/7/layout/LinearBlockProcessNumbered"/>
    <dgm:cxn modelId="{EE56ACBD-53AD-C24E-BA44-3079E9D37B11}" type="presOf" srcId="{6A02C868-C948-4CDB-A071-CECBF45149FA}" destId="{E4E514ED-5FC1-814D-AED6-24BA5F049638}" srcOrd="0" destOrd="0" presId="urn:microsoft.com/office/officeart/2016/7/layout/LinearBlockProcessNumbered"/>
    <dgm:cxn modelId="{048E4EE2-9FB7-0C4F-82DC-B34ADF00B6C7}" type="presOf" srcId="{3B194E34-D304-49C5-A4CB-5A28A44EE371}" destId="{CB6CB272-60BC-594D-AC2C-A122686818C3}" srcOrd="0" destOrd="0" presId="urn:microsoft.com/office/officeart/2016/7/layout/LinearBlockProcessNumbered"/>
    <dgm:cxn modelId="{DC5218E6-8D08-464B-8AB4-BC6557865F9E}" type="presOf" srcId="{CD1FDAA7-DABB-47A4-B971-938A96E9F84F}" destId="{CF4AF36A-6CF9-8F4F-A04B-E345DEE00280}" srcOrd="1" destOrd="0" presId="urn:microsoft.com/office/officeart/2016/7/layout/LinearBlockProcessNumbered"/>
    <dgm:cxn modelId="{516CBAE7-53F3-314B-86AF-8A81C2C5F15A}" type="presOf" srcId="{282D5D71-5654-4B60-B8C0-22A63456C1F6}" destId="{8267E8DF-C76F-714D-9529-CF751B2470DC}" srcOrd="1" destOrd="0" presId="urn:microsoft.com/office/officeart/2016/7/layout/LinearBlockProcessNumbered"/>
    <dgm:cxn modelId="{578FF5A2-3522-EA4E-9790-9752B926592C}" type="presParOf" srcId="{7A3ADDED-38E5-9646-B517-F6C816E7967F}" destId="{4071036B-37AC-F943-828C-C149714C5782}" srcOrd="0" destOrd="0" presId="urn:microsoft.com/office/officeart/2016/7/layout/LinearBlockProcessNumbered"/>
    <dgm:cxn modelId="{1051F8EE-1D64-D246-9693-F98E4A357689}" type="presParOf" srcId="{4071036B-37AC-F943-828C-C149714C5782}" destId="{2A591AC2-83A7-F14F-A8DD-76A4A7632DF0}" srcOrd="0" destOrd="0" presId="urn:microsoft.com/office/officeart/2016/7/layout/LinearBlockProcessNumbered"/>
    <dgm:cxn modelId="{1078086E-6F62-0341-815D-6236A52EBA28}" type="presParOf" srcId="{4071036B-37AC-F943-828C-C149714C5782}" destId="{CB6CB272-60BC-594D-AC2C-A122686818C3}" srcOrd="1" destOrd="0" presId="urn:microsoft.com/office/officeart/2016/7/layout/LinearBlockProcessNumbered"/>
    <dgm:cxn modelId="{AA20A44C-1893-6A40-BA2A-D5182BEE5CD9}" type="presParOf" srcId="{4071036B-37AC-F943-828C-C149714C5782}" destId="{8267E8DF-C76F-714D-9529-CF751B2470DC}" srcOrd="2" destOrd="0" presId="urn:microsoft.com/office/officeart/2016/7/layout/LinearBlockProcessNumbered"/>
    <dgm:cxn modelId="{FC3D94B4-51B1-3349-B9F1-3429084794EB}" type="presParOf" srcId="{7A3ADDED-38E5-9646-B517-F6C816E7967F}" destId="{E4C39EEB-FE4A-C542-B59A-4B2806FF61AA}" srcOrd="1" destOrd="0" presId="urn:microsoft.com/office/officeart/2016/7/layout/LinearBlockProcessNumbered"/>
    <dgm:cxn modelId="{54189FB9-F8D4-8549-A4F6-25DE5C900819}" type="presParOf" srcId="{7A3ADDED-38E5-9646-B517-F6C816E7967F}" destId="{59AD0F47-8AFB-C348-BCCE-1EDE1F38F75A}" srcOrd="2" destOrd="0" presId="urn:microsoft.com/office/officeart/2016/7/layout/LinearBlockProcessNumbered"/>
    <dgm:cxn modelId="{3EBFD1F3-73EE-E24E-AA6A-EBD1A245242F}" type="presParOf" srcId="{59AD0F47-8AFB-C348-BCCE-1EDE1F38F75A}" destId="{E7BE597E-CEB5-9946-AFF8-E811008385F0}" srcOrd="0" destOrd="0" presId="urn:microsoft.com/office/officeart/2016/7/layout/LinearBlockProcessNumbered"/>
    <dgm:cxn modelId="{C5B8D6CF-A116-7642-87B6-A5D4666AF22A}" type="presParOf" srcId="{59AD0F47-8AFB-C348-BCCE-1EDE1F38F75A}" destId="{43AA8C08-498A-5148-ACB9-BB7FF7E02E3A}" srcOrd="1" destOrd="0" presId="urn:microsoft.com/office/officeart/2016/7/layout/LinearBlockProcessNumbered"/>
    <dgm:cxn modelId="{D96CF99E-1333-D648-A865-588653C5E7B5}" type="presParOf" srcId="{59AD0F47-8AFB-C348-BCCE-1EDE1F38F75A}" destId="{CF4AF36A-6CF9-8F4F-A04B-E345DEE00280}" srcOrd="2" destOrd="0" presId="urn:microsoft.com/office/officeart/2016/7/layout/LinearBlockProcessNumbered"/>
    <dgm:cxn modelId="{493964A5-9141-BE40-9957-4F6CDC6DE111}" type="presParOf" srcId="{7A3ADDED-38E5-9646-B517-F6C816E7967F}" destId="{98211498-D5C5-6941-BDA3-F96C27E3C011}" srcOrd="3" destOrd="0" presId="urn:microsoft.com/office/officeart/2016/7/layout/LinearBlockProcessNumbered"/>
    <dgm:cxn modelId="{C6E3383C-859A-FB40-8DB3-054BD39EE855}" type="presParOf" srcId="{7A3ADDED-38E5-9646-B517-F6C816E7967F}" destId="{E237E9C5-534F-D643-B2C9-B34C2BC363C7}" srcOrd="4" destOrd="0" presId="urn:microsoft.com/office/officeart/2016/7/layout/LinearBlockProcessNumbered"/>
    <dgm:cxn modelId="{FC1316C6-F016-C142-BF66-6638A6C10E2E}" type="presParOf" srcId="{E237E9C5-534F-D643-B2C9-B34C2BC363C7}" destId="{E4E514ED-5FC1-814D-AED6-24BA5F049638}" srcOrd="0" destOrd="0" presId="urn:microsoft.com/office/officeart/2016/7/layout/LinearBlockProcessNumbered"/>
    <dgm:cxn modelId="{2BA37769-6A14-5846-8658-AF5C8835C325}" type="presParOf" srcId="{E237E9C5-534F-D643-B2C9-B34C2BC363C7}" destId="{93737EDA-280F-2C44-A418-09F6BC375B28}" srcOrd="1" destOrd="0" presId="urn:microsoft.com/office/officeart/2016/7/layout/LinearBlockProcessNumbered"/>
    <dgm:cxn modelId="{AD361066-B70F-C84F-9B40-AE352BA6A3BC}" type="presParOf" srcId="{E237E9C5-534F-D643-B2C9-B34C2BC363C7}" destId="{9DF7EEC6-E66E-E846-B703-5FA3BE48146C}"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8A11B2A-6021-465B-931C-BB911EA14AD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08F741A-7B24-4710-B7D4-4F0A9D93D0BC}">
      <dgm:prSet/>
      <dgm:spPr/>
      <dgm:t>
        <a:bodyPr/>
        <a:lstStyle/>
        <a:p>
          <a:r>
            <a:rPr lang="en-US"/>
            <a:t>For those who are interested in the effect of technology on our brains and the way we think</a:t>
          </a:r>
        </a:p>
      </dgm:t>
    </dgm:pt>
    <dgm:pt modelId="{9D6DF3FA-763B-458C-A7DA-BB3E371DF580}" type="parTrans" cxnId="{C42A2863-458C-4798-A2DA-24E9D780E03E}">
      <dgm:prSet/>
      <dgm:spPr/>
      <dgm:t>
        <a:bodyPr/>
        <a:lstStyle/>
        <a:p>
          <a:endParaRPr lang="en-US"/>
        </a:p>
      </dgm:t>
    </dgm:pt>
    <dgm:pt modelId="{EBD56367-73C2-44F9-A2AE-61D1C02192EC}" type="sibTrans" cxnId="{C42A2863-458C-4798-A2DA-24E9D780E03E}">
      <dgm:prSet/>
      <dgm:spPr/>
      <dgm:t>
        <a:bodyPr/>
        <a:lstStyle/>
        <a:p>
          <a:endParaRPr lang="en-US"/>
        </a:p>
      </dgm:t>
    </dgm:pt>
    <dgm:pt modelId="{4569EC39-2877-473A-9AAD-3598AAC0A0B1}">
      <dgm:prSet/>
      <dgm:spPr/>
      <dgm:t>
        <a:bodyPr/>
        <a:lstStyle/>
        <a:p>
          <a:r>
            <a:rPr lang="en-US"/>
            <a:t>Great thought-provoking topics and concepts</a:t>
          </a:r>
        </a:p>
      </dgm:t>
    </dgm:pt>
    <dgm:pt modelId="{3EC4078B-E6E3-4DFC-BC30-BB6DC1274FD5}" type="parTrans" cxnId="{6EC4837E-C325-43CB-ABBE-C87DC2005DFA}">
      <dgm:prSet/>
      <dgm:spPr/>
      <dgm:t>
        <a:bodyPr/>
        <a:lstStyle/>
        <a:p>
          <a:endParaRPr lang="en-US"/>
        </a:p>
      </dgm:t>
    </dgm:pt>
    <dgm:pt modelId="{878C6AB3-FF53-4F88-B9E8-237BA3323362}" type="sibTrans" cxnId="{6EC4837E-C325-43CB-ABBE-C87DC2005DFA}">
      <dgm:prSet/>
      <dgm:spPr/>
      <dgm:t>
        <a:bodyPr/>
        <a:lstStyle/>
        <a:p>
          <a:endParaRPr lang="en-US"/>
        </a:p>
      </dgm:t>
    </dgm:pt>
    <dgm:pt modelId="{42CD5D9A-848E-4C9B-A16B-D492F671B566}">
      <dgm:prSet/>
      <dgm:spPr/>
      <dgm:t>
        <a:bodyPr/>
        <a:lstStyle/>
        <a:p>
          <a:r>
            <a:rPr lang="en-US"/>
            <a:t>Well researched yet does not feel like a research paper</a:t>
          </a:r>
        </a:p>
      </dgm:t>
    </dgm:pt>
    <dgm:pt modelId="{32CAA59A-5F59-411C-A4C2-5A0FDBD05416}" type="parTrans" cxnId="{9E7137A2-50DB-4C8A-A90C-6B5B1AD5235D}">
      <dgm:prSet/>
      <dgm:spPr/>
      <dgm:t>
        <a:bodyPr/>
        <a:lstStyle/>
        <a:p>
          <a:endParaRPr lang="en-US"/>
        </a:p>
      </dgm:t>
    </dgm:pt>
    <dgm:pt modelId="{AD8A680E-2535-4BC9-80B6-D12320645EF4}" type="sibTrans" cxnId="{9E7137A2-50DB-4C8A-A90C-6B5B1AD5235D}">
      <dgm:prSet/>
      <dgm:spPr/>
      <dgm:t>
        <a:bodyPr/>
        <a:lstStyle/>
        <a:p>
          <a:endParaRPr lang="en-US"/>
        </a:p>
      </dgm:t>
    </dgm:pt>
    <dgm:pt modelId="{E4AC0D88-FEA0-49E7-BEE0-7CE9BC30CBB1}" type="pres">
      <dgm:prSet presAssocID="{98A11B2A-6021-465B-931C-BB911EA14AD3}" presName="root" presStyleCnt="0">
        <dgm:presLayoutVars>
          <dgm:dir/>
          <dgm:resizeHandles val="exact"/>
        </dgm:presLayoutVars>
      </dgm:prSet>
      <dgm:spPr/>
    </dgm:pt>
    <dgm:pt modelId="{7C4BC4F3-9B9E-4046-81B7-1CD81A52A055}" type="pres">
      <dgm:prSet presAssocID="{508F741A-7B24-4710-B7D4-4F0A9D93D0BC}" presName="compNode" presStyleCnt="0"/>
      <dgm:spPr/>
    </dgm:pt>
    <dgm:pt modelId="{69F62A0B-D291-48FA-9ED4-E378A4451223}" type="pres">
      <dgm:prSet presAssocID="{508F741A-7B24-4710-B7D4-4F0A9D93D0BC}" presName="bgRect" presStyleLbl="bgShp" presStyleIdx="0" presStyleCnt="3"/>
      <dgm:spPr/>
    </dgm:pt>
    <dgm:pt modelId="{B3BD4BBD-36C2-468D-824F-46688838AE3A}" type="pres">
      <dgm:prSet presAssocID="{508F741A-7B24-4710-B7D4-4F0A9D93D0B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585451EE-1190-4FE3-8FF9-C8802A2EE63B}" type="pres">
      <dgm:prSet presAssocID="{508F741A-7B24-4710-B7D4-4F0A9D93D0BC}" presName="spaceRect" presStyleCnt="0"/>
      <dgm:spPr/>
    </dgm:pt>
    <dgm:pt modelId="{39CACACF-1E23-47B3-A3E4-F238A26F9932}" type="pres">
      <dgm:prSet presAssocID="{508F741A-7B24-4710-B7D4-4F0A9D93D0BC}" presName="parTx" presStyleLbl="revTx" presStyleIdx="0" presStyleCnt="3">
        <dgm:presLayoutVars>
          <dgm:chMax val="0"/>
          <dgm:chPref val="0"/>
        </dgm:presLayoutVars>
      </dgm:prSet>
      <dgm:spPr/>
    </dgm:pt>
    <dgm:pt modelId="{BC943A7A-0181-42E2-BE0E-61996B07C61F}" type="pres">
      <dgm:prSet presAssocID="{EBD56367-73C2-44F9-A2AE-61D1C02192EC}" presName="sibTrans" presStyleCnt="0"/>
      <dgm:spPr/>
    </dgm:pt>
    <dgm:pt modelId="{450C1702-B92D-4FCE-ACAA-4434DD70108F}" type="pres">
      <dgm:prSet presAssocID="{4569EC39-2877-473A-9AAD-3598AAC0A0B1}" presName="compNode" presStyleCnt="0"/>
      <dgm:spPr/>
    </dgm:pt>
    <dgm:pt modelId="{9FA19C26-7E69-49B8-A307-153A8556A492}" type="pres">
      <dgm:prSet presAssocID="{4569EC39-2877-473A-9AAD-3598AAC0A0B1}" presName="bgRect" presStyleLbl="bgShp" presStyleIdx="1" presStyleCnt="3"/>
      <dgm:spPr/>
    </dgm:pt>
    <dgm:pt modelId="{0D13F70C-9ED8-454A-89DF-9604FBB1220D}" type="pres">
      <dgm:prSet presAssocID="{4569EC39-2877-473A-9AAD-3598AAC0A0B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rson with Idea"/>
        </a:ext>
      </dgm:extLst>
    </dgm:pt>
    <dgm:pt modelId="{BD7496C5-1528-45AD-8AF8-908F1A40771A}" type="pres">
      <dgm:prSet presAssocID="{4569EC39-2877-473A-9AAD-3598AAC0A0B1}" presName="spaceRect" presStyleCnt="0"/>
      <dgm:spPr/>
    </dgm:pt>
    <dgm:pt modelId="{704CEA5F-4BBA-4319-A4A9-8EC1539CB4D8}" type="pres">
      <dgm:prSet presAssocID="{4569EC39-2877-473A-9AAD-3598AAC0A0B1}" presName="parTx" presStyleLbl="revTx" presStyleIdx="1" presStyleCnt="3">
        <dgm:presLayoutVars>
          <dgm:chMax val="0"/>
          <dgm:chPref val="0"/>
        </dgm:presLayoutVars>
      </dgm:prSet>
      <dgm:spPr/>
    </dgm:pt>
    <dgm:pt modelId="{10B2B292-2827-4652-B0EE-3052AFB2D21C}" type="pres">
      <dgm:prSet presAssocID="{878C6AB3-FF53-4F88-B9E8-237BA3323362}" presName="sibTrans" presStyleCnt="0"/>
      <dgm:spPr/>
    </dgm:pt>
    <dgm:pt modelId="{E8B669C0-2012-4609-A875-5D906964F7D6}" type="pres">
      <dgm:prSet presAssocID="{42CD5D9A-848E-4C9B-A16B-D492F671B566}" presName="compNode" presStyleCnt="0"/>
      <dgm:spPr/>
    </dgm:pt>
    <dgm:pt modelId="{69639CF8-B7C9-43F7-BA08-DAEFED649CAC}" type="pres">
      <dgm:prSet presAssocID="{42CD5D9A-848E-4C9B-A16B-D492F671B566}" presName="bgRect" presStyleLbl="bgShp" presStyleIdx="2" presStyleCnt="3"/>
      <dgm:spPr/>
    </dgm:pt>
    <dgm:pt modelId="{AF84E620-91E8-4048-8209-FB9E1857DB21}" type="pres">
      <dgm:prSet presAssocID="{42CD5D9A-848E-4C9B-A16B-D492F671B56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croscope"/>
        </a:ext>
      </dgm:extLst>
    </dgm:pt>
    <dgm:pt modelId="{9A8D5F93-CB0C-4D5B-B500-3466386E6611}" type="pres">
      <dgm:prSet presAssocID="{42CD5D9A-848E-4C9B-A16B-D492F671B566}" presName="spaceRect" presStyleCnt="0"/>
      <dgm:spPr/>
    </dgm:pt>
    <dgm:pt modelId="{6D89FBBE-E126-4FB6-9E35-443411E6B245}" type="pres">
      <dgm:prSet presAssocID="{42CD5D9A-848E-4C9B-A16B-D492F671B566}" presName="parTx" presStyleLbl="revTx" presStyleIdx="2" presStyleCnt="3">
        <dgm:presLayoutVars>
          <dgm:chMax val="0"/>
          <dgm:chPref val="0"/>
        </dgm:presLayoutVars>
      </dgm:prSet>
      <dgm:spPr/>
    </dgm:pt>
  </dgm:ptLst>
  <dgm:cxnLst>
    <dgm:cxn modelId="{AA060937-71AD-4E69-BBAE-FCE5E555B772}" type="presOf" srcId="{98A11B2A-6021-465B-931C-BB911EA14AD3}" destId="{E4AC0D88-FEA0-49E7-BEE0-7CE9BC30CBB1}" srcOrd="0" destOrd="0" presId="urn:microsoft.com/office/officeart/2018/2/layout/IconVerticalSolidList"/>
    <dgm:cxn modelId="{C42A2863-458C-4798-A2DA-24E9D780E03E}" srcId="{98A11B2A-6021-465B-931C-BB911EA14AD3}" destId="{508F741A-7B24-4710-B7D4-4F0A9D93D0BC}" srcOrd="0" destOrd="0" parTransId="{9D6DF3FA-763B-458C-A7DA-BB3E371DF580}" sibTransId="{EBD56367-73C2-44F9-A2AE-61D1C02192EC}"/>
    <dgm:cxn modelId="{61937B6B-B5FA-4298-BE6A-1D5AF2B08B14}" type="presOf" srcId="{4569EC39-2877-473A-9AAD-3598AAC0A0B1}" destId="{704CEA5F-4BBA-4319-A4A9-8EC1539CB4D8}" srcOrd="0" destOrd="0" presId="urn:microsoft.com/office/officeart/2018/2/layout/IconVerticalSolidList"/>
    <dgm:cxn modelId="{6EC4837E-C325-43CB-ABBE-C87DC2005DFA}" srcId="{98A11B2A-6021-465B-931C-BB911EA14AD3}" destId="{4569EC39-2877-473A-9AAD-3598AAC0A0B1}" srcOrd="1" destOrd="0" parTransId="{3EC4078B-E6E3-4DFC-BC30-BB6DC1274FD5}" sibTransId="{878C6AB3-FF53-4F88-B9E8-237BA3323362}"/>
    <dgm:cxn modelId="{855BE682-A1F8-4FB7-A2C2-0A8584D8B652}" type="presOf" srcId="{42CD5D9A-848E-4C9B-A16B-D492F671B566}" destId="{6D89FBBE-E126-4FB6-9E35-443411E6B245}" srcOrd="0" destOrd="0" presId="urn:microsoft.com/office/officeart/2018/2/layout/IconVerticalSolidList"/>
    <dgm:cxn modelId="{F93AFB89-143D-4155-91CE-9F23449E9489}" type="presOf" srcId="{508F741A-7B24-4710-B7D4-4F0A9D93D0BC}" destId="{39CACACF-1E23-47B3-A3E4-F238A26F9932}" srcOrd="0" destOrd="0" presId="urn:microsoft.com/office/officeart/2018/2/layout/IconVerticalSolidList"/>
    <dgm:cxn modelId="{9E7137A2-50DB-4C8A-A90C-6B5B1AD5235D}" srcId="{98A11B2A-6021-465B-931C-BB911EA14AD3}" destId="{42CD5D9A-848E-4C9B-A16B-D492F671B566}" srcOrd="2" destOrd="0" parTransId="{32CAA59A-5F59-411C-A4C2-5A0FDBD05416}" sibTransId="{AD8A680E-2535-4BC9-80B6-D12320645EF4}"/>
    <dgm:cxn modelId="{5841CEDE-753F-46C5-96BE-56E2B0B3512A}" type="presParOf" srcId="{E4AC0D88-FEA0-49E7-BEE0-7CE9BC30CBB1}" destId="{7C4BC4F3-9B9E-4046-81B7-1CD81A52A055}" srcOrd="0" destOrd="0" presId="urn:microsoft.com/office/officeart/2018/2/layout/IconVerticalSolidList"/>
    <dgm:cxn modelId="{E0F7AFC8-F0C1-479A-BAFC-9235B5323BAC}" type="presParOf" srcId="{7C4BC4F3-9B9E-4046-81B7-1CD81A52A055}" destId="{69F62A0B-D291-48FA-9ED4-E378A4451223}" srcOrd="0" destOrd="0" presId="urn:microsoft.com/office/officeart/2018/2/layout/IconVerticalSolidList"/>
    <dgm:cxn modelId="{681F2678-EDAA-482C-B2AE-6F3739ED3C0A}" type="presParOf" srcId="{7C4BC4F3-9B9E-4046-81B7-1CD81A52A055}" destId="{B3BD4BBD-36C2-468D-824F-46688838AE3A}" srcOrd="1" destOrd="0" presId="urn:microsoft.com/office/officeart/2018/2/layout/IconVerticalSolidList"/>
    <dgm:cxn modelId="{DAC42660-C272-4BFE-A73F-85791F2E8CE3}" type="presParOf" srcId="{7C4BC4F3-9B9E-4046-81B7-1CD81A52A055}" destId="{585451EE-1190-4FE3-8FF9-C8802A2EE63B}" srcOrd="2" destOrd="0" presId="urn:microsoft.com/office/officeart/2018/2/layout/IconVerticalSolidList"/>
    <dgm:cxn modelId="{4B6ABFA8-77BC-4B06-87A3-5D3D130C0B7C}" type="presParOf" srcId="{7C4BC4F3-9B9E-4046-81B7-1CD81A52A055}" destId="{39CACACF-1E23-47B3-A3E4-F238A26F9932}" srcOrd="3" destOrd="0" presId="urn:microsoft.com/office/officeart/2018/2/layout/IconVerticalSolidList"/>
    <dgm:cxn modelId="{53B088A0-7B04-49C2-A6F4-BC529AE65D1A}" type="presParOf" srcId="{E4AC0D88-FEA0-49E7-BEE0-7CE9BC30CBB1}" destId="{BC943A7A-0181-42E2-BE0E-61996B07C61F}" srcOrd="1" destOrd="0" presId="urn:microsoft.com/office/officeart/2018/2/layout/IconVerticalSolidList"/>
    <dgm:cxn modelId="{921C3EBD-E7E8-48B3-8BEB-3D0B16780999}" type="presParOf" srcId="{E4AC0D88-FEA0-49E7-BEE0-7CE9BC30CBB1}" destId="{450C1702-B92D-4FCE-ACAA-4434DD70108F}" srcOrd="2" destOrd="0" presId="urn:microsoft.com/office/officeart/2018/2/layout/IconVerticalSolidList"/>
    <dgm:cxn modelId="{A67D9136-0382-4B49-BD93-938B63A86163}" type="presParOf" srcId="{450C1702-B92D-4FCE-ACAA-4434DD70108F}" destId="{9FA19C26-7E69-49B8-A307-153A8556A492}" srcOrd="0" destOrd="0" presId="urn:microsoft.com/office/officeart/2018/2/layout/IconVerticalSolidList"/>
    <dgm:cxn modelId="{BAC5F152-C340-4C6B-9C45-B550A4C9359C}" type="presParOf" srcId="{450C1702-B92D-4FCE-ACAA-4434DD70108F}" destId="{0D13F70C-9ED8-454A-89DF-9604FBB1220D}" srcOrd="1" destOrd="0" presId="urn:microsoft.com/office/officeart/2018/2/layout/IconVerticalSolidList"/>
    <dgm:cxn modelId="{9E0DBACB-1005-49AD-9BFD-D3241F990568}" type="presParOf" srcId="{450C1702-B92D-4FCE-ACAA-4434DD70108F}" destId="{BD7496C5-1528-45AD-8AF8-908F1A40771A}" srcOrd="2" destOrd="0" presId="urn:microsoft.com/office/officeart/2018/2/layout/IconVerticalSolidList"/>
    <dgm:cxn modelId="{A7802FD3-1899-4142-97A0-9EBAF092C23A}" type="presParOf" srcId="{450C1702-B92D-4FCE-ACAA-4434DD70108F}" destId="{704CEA5F-4BBA-4319-A4A9-8EC1539CB4D8}" srcOrd="3" destOrd="0" presId="urn:microsoft.com/office/officeart/2018/2/layout/IconVerticalSolidList"/>
    <dgm:cxn modelId="{39EACB6E-25B1-40D7-8DB1-F50349B418AA}" type="presParOf" srcId="{E4AC0D88-FEA0-49E7-BEE0-7CE9BC30CBB1}" destId="{10B2B292-2827-4652-B0EE-3052AFB2D21C}" srcOrd="3" destOrd="0" presId="urn:microsoft.com/office/officeart/2018/2/layout/IconVerticalSolidList"/>
    <dgm:cxn modelId="{7F73683A-9343-4C33-B5C1-1E76D8AE887A}" type="presParOf" srcId="{E4AC0D88-FEA0-49E7-BEE0-7CE9BC30CBB1}" destId="{E8B669C0-2012-4609-A875-5D906964F7D6}" srcOrd="4" destOrd="0" presId="urn:microsoft.com/office/officeart/2018/2/layout/IconVerticalSolidList"/>
    <dgm:cxn modelId="{E301BC10-04EF-45D4-AAF3-6334336A8A57}" type="presParOf" srcId="{E8B669C0-2012-4609-A875-5D906964F7D6}" destId="{69639CF8-B7C9-43F7-BA08-DAEFED649CAC}" srcOrd="0" destOrd="0" presId="urn:microsoft.com/office/officeart/2018/2/layout/IconVerticalSolidList"/>
    <dgm:cxn modelId="{1164F121-2B4C-441A-9948-E83CD1F9CDB2}" type="presParOf" srcId="{E8B669C0-2012-4609-A875-5D906964F7D6}" destId="{AF84E620-91E8-4048-8209-FB9E1857DB21}" srcOrd="1" destOrd="0" presId="urn:microsoft.com/office/officeart/2018/2/layout/IconVerticalSolidList"/>
    <dgm:cxn modelId="{F9739BC5-C513-4644-A3E2-654766733019}" type="presParOf" srcId="{E8B669C0-2012-4609-A875-5D906964F7D6}" destId="{9A8D5F93-CB0C-4D5B-B500-3466386E6611}" srcOrd="2" destOrd="0" presId="urn:microsoft.com/office/officeart/2018/2/layout/IconVerticalSolidList"/>
    <dgm:cxn modelId="{BB483076-E427-4BA2-BA98-D2608EADF418}" type="presParOf" srcId="{E8B669C0-2012-4609-A875-5D906964F7D6}" destId="{6D89FBBE-E126-4FB6-9E35-443411E6B24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CE053C-4EE2-BB4D-8057-2C0A2155C076}">
      <dsp:nvSpPr>
        <dsp:cNvPr id="0" name=""/>
        <dsp:cNvSpPr/>
      </dsp:nvSpPr>
      <dsp:spPr>
        <a:xfrm>
          <a:off x="0" y="1847370"/>
          <a:ext cx="6900512" cy="8315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B209DB-4C15-4F4F-8C6D-47C52F51E0AB}">
      <dsp:nvSpPr>
        <dsp:cNvPr id="0" name=""/>
        <dsp:cNvSpPr/>
      </dsp:nvSpPr>
      <dsp:spPr>
        <a:xfrm>
          <a:off x="345025" y="1360290"/>
          <a:ext cx="4830358" cy="974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466850">
            <a:lnSpc>
              <a:spcPct val="90000"/>
            </a:lnSpc>
            <a:spcBef>
              <a:spcPct val="0"/>
            </a:spcBef>
            <a:spcAft>
              <a:spcPct val="35000"/>
            </a:spcAft>
            <a:buNone/>
          </a:pPr>
          <a:r>
            <a:rPr lang="en-US" sz="3300" kern="1200" dirty="0"/>
            <a:t>Early Life</a:t>
          </a:r>
        </a:p>
      </dsp:txBody>
      <dsp:txXfrm>
        <a:off x="392580" y="1407845"/>
        <a:ext cx="4735248" cy="879050"/>
      </dsp:txXfrm>
    </dsp:sp>
    <dsp:sp modelId="{CC762A1D-2DD6-BF41-B899-1D03B3291D13}">
      <dsp:nvSpPr>
        <dsp:cNvPr id="0" name=""/>
        <dsp:cNvSpPr/>
      </dsp:nvSpPr>
      <dsp:spPr>
        <a:xfrm>
          <a:off x="0" y="3344250"/>
          <a:ext cx="6900512" cy="831599"/>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353BBB-60AD-0647-AEFA-82EFBDD7C9A2}">
      <dsp:nvSpPr>
        <dsp:cNvPr id="0" name=""/>
        <dsp:cNvSpPr/>
      </dsp:nvSpPr>
      <dsp:spPr>
        <a:xfrm>
          <a:off x="345025" y="2857170"/>
          <a:ext cx="4830358" cy="9741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466850">
            <a:lnSpc>
              <a:spcPct val="90000"/>
            </a:lnSpc>
            <a:spcBef>
              <a:spcPct val="0"/>
            </a:spcBef>
            <a:spcAft>
              <a:spcPct val="35000"/>
            </a:spcAft>
            <a:buNone/>
          </a:pPr>
          <a:r>
            <a:rPr lang="en-US" sz="3300" kern="1200"/>
            <a:t>Adulting with technology</a:t>
          </a:r>
        </a:p>
      </dsp:txBody>
      <dsp:txXfrm>
        <a:off x="392580" y="2904725"/>
        <a:ext cx="4735248" cy="8790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E183E-F938-C347-B2FD-2E5DE9330158}">
      <dsp:nvSpPr>
        <dsp:cNvPr id="0" name=""/>
        <dsp:cNvSpPr/>
      </dsp:nvSpPr>
      <dsp:spPr>
        <a:xfrm>
          <a:off x="0" y="251316"/>
          <a:ext cx="6364224" cy="247103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“Our ways of thinking, perceiving, and acting, we know now, are not entirely determined by  our genes. Nor are they entirely determined by our childhood experiences. We change them through the way we live – and, as Nietzsche sensed, through the tools we use” (38).</a:t>
          </a:r>
        </a:p>
      </dsp:txBody>
      <dsp:txXfrm>
        <a:off x="120626" y="371942"/>
        <a:ext cx="6122972" cy="2229787"/>
      </dsp:txXfrm>
    </dsp:sp>
    <dsp:sp modelId="{421C096B-1B85-7C4C-9619-BE688A61B07B}">
      <dsp:nvSpPr>
        <dsp:cNvPr id="0" name=""/>
        <dsp:cNvSpPr/>
      </dsp:nvSpPr>
      <dsp:spPr>
        <a:xfrm>
          <a:off x="0" y="2791476"/>
          <a:ext cx="6364224" cy="247103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“Every technology is an expression of human will through our tools, we seek to expand our power and control over our circumstances” (49). </a:t>
          </a:r>
        </a:p>
      </dsp:txBody>
      <dsp:txXfrm>
        <a:off x="120626" y="2912102"/>
        <a:ext cx="6122972" cy="22297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BE39E2-02CA-42CA-8E22-B24D1F711A7D}">
      <dsp:nvSpPr>
        <dsp:cNvPr id="0" name=""/>
        <dsp:cNvSpPr/>
      </dsp:nvSpPr>
      <dsp:spPr>
        <a:xfrm>
          <a:off x="0" y="867549"/>
          <a:ext cx="6651253" cy="160162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08EA9E-86AF-42F7-BA55-D55A8205C25D}">
      <dsp:nvSpPr>
        <dsp:cNvPr id="0" name=""/>
        <dsp:cNvSpPr/>
      </dsp:nvSpPr>
      <dsp:spPr>
        <a:xfrm>
          <a:off x="484492" y="1227915"/>
          <a:ext cx="880896" cy="8808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505E85-96C9-480F-B71C-2C24E8AE27A2}">
      <dsp:nvSpPr>
        <dsp:cNvPr id="0" name=""/>
        <dsp:cNvSpPr/>
      </dsp:nvSpPr>
      <dsp:spPr>
        <a:xfrm>
          <a:off x="1849881" y="867549"/>
          <a:ext cx="4801371" cy="1601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506" tIns="169506" rIns="169506" bIns="169506" numCol="1" spcCol="1270" anchor="ctr" anchorCtr="0">
          <a:noAutofit/>
        </a:bodyPr>
        <a:lstStyle/>
        <a:p>
          <a:pPr marL="0" lvl="0" indent="0" algn="l" defTabSz="977900">
            <a:lnSpc>
              <a:spcPct val="90000"/>
            </a:lnSpc>
            <a:spcBef>
              <a:spcPct val="0"/>
            </a:spcBef>
            <a:spcAft>
              <a:spcPct val="35000"/>
            </a:spcAft>
            <a:buNone/>
          </a:pPr>
          <a:r>
            <a:rPr lang="en-US" sz="2200" kern="1200"/>
            <a:t>Since mankind began writing down their thoughts, we have slowly lost our dependency on our brain and memory</a:t>
          </a:r>
        </a:p>
      </dsp:txBody>
      <dsp:txXfrm>
        <a:off x="1849881" y="867549"/>
        <a:ext cx="4801371" cy="1601629"/>
      </dsp:txXfrm>
    </dsp:sp>
    <dsp:sp modelId="{6E1BFE55-A278-458F-9480-396AB3CD4EFA}">
      <dsp:nvSpPr>
        <dsp:cNvPr id="0" name=""/>
        <dsp:cNvSpPr/>
      </dsp:nvSpPr>
      <dsp:spPr>
        <a:xfrm>
          <a:off x="0" y="2869585"/>
          <a:ext cx="6651253" cy="160162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A914BD-2050-40A9-973A-AFBA941D21D5}">
      <dsp:nvSpPr>
        <dsp:cNvPr id="0" name=""/>
        <dsp:cNvSpPr/>
      </dsp:nvSpPr>
      <dsp:spPr>
        <a:xfrm>
          <a:off x="484492" y="3229952"/>
          <a:ext cx="880896" cy="8808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98E6E5-EFAB-4F79-9046-C1FBCFD4AF8E}">
      <dsp:nvSpPr>
        <dsp:cNvPr id="0" name=""/>
        <dsp:cNvSpPr/>
      </dsp:nvSpPr>
      <dsp:spPr>
        <a:xfrm>
          <a:off x="1849881" y="2869585"/>
          <a:ext cx="4801371" cy="1601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506" tIns="169506" rIns="169506" bIns="169506" numCol="1" spcCol="1270" anchor="ctr" anchorCtr="0">
          <a:noAutofit/>
        </a:bodyPr>
        <a:lstStyle/>
        <a:p>
          <a:pPr marL="0" lvl="0" indent="0" algn="l" defTabSz="977900">
            <a:lnSpc>
              <a:spcPct val="90000"/>
            </a:lnSpc>
            <a:spcBef>
              <a:spcPct val="0"/>
            </a:spcBef>
            <a:spcAft>
              <a:spcPct val="35000"/>
            </a:spcAft>
            <a:buNone/>
          </a:pPr>
          <a:r>
            <a:rPr lang="en-US" sz="2200" kern="1200"/>
            <a:t>Knowing where we stored information may serve us better, and allows access to much more information quicker</a:t>
          </a:r>
        </a:p>
      </dsp:txBody>
      <dsp:txXfrm>
        <a:off x="1849881" y="2869585"/>
        <a:ext cx="4801371" cy="16016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A75F1C-18EB-B64A-92E2-76936897AF5B}">
      <dsp:nvSpPr>
        <dsp:cNvPr id="0" name=""/>
        <dsp:cNvSpPr/>
      </dsp:nvSpPr>
      <dsp:spPr>
        <a:xfrm>
          <a:off x="0" y="77551"/>
          <a:ext cx="6900512" cy="17341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We are creating technology to become more like us</a:t>
          </a:r>
        </a:p>
      </dsp:txBody>
      <dsp:txXfrm>
        <a:off x="84655" y="162206"/>
        <a:ext cx="6731202" cy="1564849"/>
      </dsp:txXfrm>
    </dsp:sp>
    <dsp:sp modelId="{15A93A42-073F-AB41-8800-960709F9FBB9}">
      <dsp:nvSpPr>
        <dsp:cNvPr id="0" name=""/>
        <dsp:cNvSpPr/>
      </dsp:nvSpPr>
      <dsp:spPr>
        <a:xfrm>
          <a:off x="0" y="1900990"/>
          <a:ext cx="6900512" cy="173415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“what makes us most human, is what is least computable about us” and our “emotion and empathy” (182)</a:t>
          </a:r>
        </a:p>
      </dsp:txBody>
      <dsp:txXfrm>
        <a:off x="84655" y="1985645"/>
        <a:ext cx="6731202" cy="1564849"/>
      </dsp:txXfrm>
    </dsp:sp>
    <dsp:sp modelId="{1B5D6965-92B8-8343-BE12-F805D2398E7E}">
      <dsp:nvSpPr>
        <dsp:cNvPr id="0" name=""/>
        <dsp:cNvSpPr/>
      </dsp:nvSpPr>
      <dsp:spPr>
        <a:xfrm>
          <a:off x="0" y="3724430"/>
          <a:ext cx="6900512" cy="173415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We are in a feedback loop with technology </a:t>
          </a:r>
        </a:p>
      </dsp:txBody>
      <dsp:txXfrm>
        <a:off x="84655" y="3809085"/>
        <a:ext cx="6731202" cy="15648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591AC2-83A7-F14F-A8DD-76A4A7632DF0}">
      <dsp:nvSpPr>
        <dsp:cNvPr id="0" name=""/>
        <dsp:cNvSpPr/>
      </dsp:nvSpPr>
      <dsp:spPr>
        <a:xfrm>
          <a:off x="539" y="1458051"/>
          <a:ext cx="2183365" cy="262003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668" tIns="0" rIns="215668" bIns="330200" numCol="1" spcCol="1270" anchor="t" anchorCtr="0">
          <a:noAutofit/>
        </a:bodyPr>
        <a:lstStyle/>
        <a:p>
          <a:pPr marL="0" lvl="0" indent="0" algn="l" defTabSz="977900">
            <a:lnSpc>
              <a:spcPct val="90000"/>
            </a:lnSpc>
            <a:spcBef>
              <a:spcPct val="0"/>
            </a:spcBef>
            <a:spcAft>
              <a:spcPct val="35000"/>
            </a:spcAft>
            <a:buNone/>
          </a:pPr>
          <a:r>
            <a:rPr lang="en-US" sz="2200" kern="1200"/>
            <a:t>Do not go easy into this new technological age</a:t>
          </a:r>
        </a:p>
      </dsp:txBody>
      <dsp:txXfrm>
        <a:off x="539" y="2506066"/>
        <a:ext cx="2183365" cy="1572022"/>
      </dsp:txXfrm>
    </dsp:sp>
    <dsp:sp modelId="{CB6CB272-60BC-594D-AC2C-A122686818C3}">
      <dsp:nvSpPr>
        <dsp:cNvPr id="0" name=""/>
        <dsp:cNvSpPr/>
      </dsp:nvSpPr>
      <dsp:spPr>
        <a:xfrm>
          <a:off x="539" y="1458051"/>
          <a:ext cx="2183365" cy="10480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15668" tIns="165100" rIns="215668" bIns="165100" numCol="1" spcCol="1270" anchor="ctr" anchorCtr="0">
          <a:noAutofit/>
        </a:bodyPr>
        <a:lstStyle/>
        <a:p>
          <a:pPr marL="0" lvl="0" indent="0" algn="l" defTabSz="2266950">
            <a:lnSpc>
              <a:spcPct val="90000"/>
            </a:lnSpc>
            <a:spcBef>
              <a:spcPct val="0"/>
            </a:spcBef>
            <a:spcAft>
              <a:spcPct val="35000"/>
            </a:spcAft>
            <a:buNone/>
          </a:pPr>
          <a:r>
            <a:rPr lang="en-US" sz="5100" kern="1200"/>
            <a:t>01</a:t>
          </a:r>
        </a:p>
      </dsp:txBody>
      <dsp:txXfrm>
        <a:off x="539" y="1458051"/>
        <a:ext cx="2183365" cy="1048015"/>
      </dsp:txXfrm>
    </dsp:sp>
    <dsp:sp modelId="{E7BE597E-CEB5-9946-AFF8-E811008385F0}">
      <dsp:nvSpPr>
        <dsp:cNvPr id="0" name=""/>
        <dsp:cNvSpPr/>
      </dsp:nvSpPr>
      <dsp:spPr>
        <a:xfrm>
          <a:off x="2358573" y="1458051"/>
          <a:ext cx="2183365" cy="2620038"/>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668" tIns="0" rIns="215668" bIns="330200" numCol="1" spcCol="1270" anchor="t" anchorCtr="0">
          <a:noAutofit/>
        </a:bodyPr>
        <a:lstStyle/>
        <a:p>
          <a:pPr marL="0" lvl="0" indent="0" algn="l" defTabSz="977900">
            <a:lnSpc>
              <a:spcPct val="90000"/>
            </a:lnSpc>
            <a:spcBef>
              <a:spcPct val="0"/>
            </a:spcBef>
            <a:spcAft>
              <a:spcPct val="35000"/>
            </a:spcAft>
            <a:buNone/>
          </a:pPr>
          <a:r>
            <a:rPr lang="en-US" sz="2200" kern="1200"/>
            <a:t>Ask questions</a:t>
          </a:r>
        </a:p>
      </dsp:txBody>
      <dsp:txXfrm>
        <a:off x="2358573" y="2506066"/>
        <a:ext cx="2183365" cy="1572022"/>
      </dsp:txXfrm>
    </dsp:sp>
    <dsp:sp modelId="{43AA8C08-498A-5148-ACB9-BB7FF7E02E3A}">
      <dsp:nvSpPr>
        <dsp:cNvPr id="0" name=""/>
        <dsp:cNvSpPr/>
      </dsp:nvSpPr>
      <dsp:spPr>
        <a:xfrm>
          <a:off x="2358573" y="1458051"/>
          <a:ext cx="2183365" cy="10480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15668" tIns="165100" rIns="215668" bIns="165100" numCol="1" spcCol="1270" anchor="ctr" anchorCtr="0">
          <a:noAutofit/>
        </a:bodyPr>
        <a:lstStyle/>
        <a:p>
          <a:pPr marL="0" lvl="0" indent="0" algn="l" defTabSz="2266950">
            <a:lnSpc>
              <a:spcPct val="90000"/>
            </a:lnSpc>
            <a:spcBef>
              <a:spcPct val="0"/>
            </a:spcBef>
            <a:spcAft>
              <a:spcPct val="35000"/>
            </a:spcAft>
            <a:buNone/>
          </a:pPr>
          <a:r>
            <a:rPr lang="en-US" sz="5100" kern="1200"/>
            <a:t>02</a:t>
          </a:r>
        </a:p>
      </dsp:txBody>
      <dsp:txXfrm>
        <a:off x="2358573" y="1458051"/>
        <a:ext cx="2183365" cy="1048015"/>
      </dsp:txXfrm>
    </dsp:sp>
    <dsp:sp modelId="{E4E514ED-5FC1-814D-AED6-24BA5F049638}">
      <dsp:nvSpPr>
        <dsp:cNvPr id="0" name=""/>
        <dsp:cNvSpPr/>
      </dsp:nvSpPr>
      <dsp:spPr>
        <a:xfrm>
          <a:off x="4716607" y="1458051"/>
          <a:ext cx="2183365" cy="2620038"/>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668" tIns="0" rIns="215668" bIns="330200" numCol="1" spcCol="1270" anchor="t" anchorCtr="0">
          <a:noAutofit/>
        </a:bodyPr>
        <a:lstStyle/>
        <a:p>
          <a:pPr marL="0" lvl="0" indent="0" algn="l" defTabSz="977900">
            <a:lnSpc>
              <a:spcPct val="90000"/>
            </a:lnSpc>
            <a:spcBef>
              <a:spcPct val="0"/>
            </a:spcBef>
            <a:spcAft>
              <a:spcPct val="35000"/>
            </a:spcAft>
            <a:buNone/>
          </a:pPr>
          <a:r>
            <a:rPr lang="en-US" sz="2200" kern="1200"/>
            <a:t>Be conscious of what we might lose</a:t>
          </a:r>
        </a:p>
      </dsp:txBody>
      <dsp:txXfrm>
        <a:off x="4716607" y="2506066"/>
        <a:ext cx="2183365" cy="1572022"/>
      </dsp:txXfrm>
    </dsp:sp>
    <dsp:sp modelId="{93737EDA-280F-2C44-A418-09F6BC375B28}">
      <dsp:nvSpPr>
        <dsp:cNvPr id="0" name=""/>
        <dsp:cNvSpPr/>
      </dsp:nvSpPr>
      <dsp:spPr>
        <a:xfrm>
          <a:off x="4716607" y="1458051"/>
          <a:ext cx="2183365" cy="10480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15668" tIns="165100" rIns="215668" bIns="165100" numCol="1" spcCol="1270" anchor="ctr" anchorCtr="0">
          <a:noAutofit/>
        </a:bodyPr>
        <a:lstStyle/>
        <a:p>
          <a:pPr marL="0" lvl="0" indent="0" algn="l" defTabSz="2266950">
            <a:lnSpc>
              <a:spcPct val="90000"/>
            </a:lnSpc>
            <a:spcBef>
              <a:spcPct val="0"/>
            </a:spcBef>
            <a:spcAft>
              <a:spcPct val="35000"/>
            </a:spcAft>
            <a:buNone/>
          </a:pPr>
          <a:r>
            <a:rPr lang="en-US" sz="5100" kern="1200"/>
            <a:t>03</a:t>
          </a:r>
        </a:p>
      </dsp:txBody>
      <dsp:txXfrm>
        <a:off x="4716607" y="1458051"/>
        <a:ext cx="2183365" cy="10480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F62A0B-D291-48FA-9ED4-E378A4451223}">
      <dsp:nvSpPr>
        <dsp:cNvPr id="0" name=""/>
        <dsp:cNvSpPr/>
      </dsp:nvSpPr>
      <dsp:spPr>
        <a:xfrm>
          <a:off x="0" y="651"/>
          <a:ext cx="6651253" cy="152498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BD4BBD-36C2-468D-824F-46688838AE3A}">
      <dsp:nvSpPr>
        <dsp:cNvPr id="0" name=""/>
        <dsp:cNvSpPr/>
      </dsp:nvSpPr>
      <dsp:spPr>
        <a:xfrm>
          <a:off x="461309" y="343774"/>
          <a:ext cx="838743" cy="8387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CACACF-1E23-47B3-A3E4-F238A26F9932}">
      <dsp:nvSpPr>
        <dsp:cNvPr id="0" name=""/>
        <dsp:cNvSpPr/>
      </dsp:nvSpPr>
      <dsp:spPr>
        <a:xfrm>
          <a:off x="1761361" y="651"/>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1111250">
            <a:lnSpc>
              <a:spcPct val="90000"/>
            </a:lnSpc>
            <a:spcBef>
              <a:spcPct val="0"/>
            </a:spcBef>
            <a:spcAft>
              <a:spcPct val="35000"/>
            </a:spcAft>
            <a:buNone/>
          </a:pPr>
          <a:r>
            <a:rPr lang="en-US" sz="2500" kern="1200"/>
            <a:t>For those who are interested in the effect of technology on our brains and the way we think</a:t>
          </a:r>
        </a:p>
      </dsp:txBody>
      <dsp:txXfrm>
        <a:off x="1761361" y="651"/>
        <a:ext cx="4889891" cy="1524988"/>
      </dsp:txXfrm>
    </dsp:sp>
    <dsp:sp modelId="{9FA19C26-7E69-49B8-A307-153A8556A492}">
      <dsp:nvSpPr>
        <dsp:cNvPr id="0" name=""/>
        <dsp:cNvSpPr/>
      </dsp:nvSpPr>
      <dsp:spPr>
        <a:xfrm>
          <a:off x="0" y="1906887"/>
          <a:ext cx="6651253" cy="152498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13F70C-9ED8-454A-89DF-9604FBB1220D}">
      <dsp:nvSpPr>
        <dsp:cNvPr id="0" name=""/>
        <dsp:cNvSpPr/>
      </dsp:nvSpPr>
      <dsp:spPr>
        <a:xfrm>
          <a:off x="461309" y="2250010"/>
          <a:ext cx="838743" cy="8387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4CEA5F-4BBA-4319-A4A9-8EC1539CB4D8}">
      <dsp:nvSpPr>
        <dsp:cNvPr id="0" name=""/>
        <dsp:cNvSpPr/>
      </dsp:nvSpPr>
      <dsp:spPr>
        <a:xfrm>
          <a:off x="1761361" y="1906887"/>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1111250">
            <a:lnSpc>
              <a:spcPct val="90000"/>
            </a:lnSpc>
            <a:spcBef>
              <a:spcPct val="0"/>
            </a:spcBef>
            <a:spcAft>
              <a:spcPct val="35000"/>
            </a:spcAft>
            <a:buNone/>
          </a:pPr>
          <a:r>
            <a:rPr lang="en-US" sz="2500" kern="1200"/>
            <a:t>Great thought-provoking topics and concepts</a:t>
          </a:r>
        </a:p>
      </dsp:txBody>
      <dsp:txXfrm>
        <a:off x="1761361" y="1906887"/>
        <a:ext cx="4889891" cy="1524988"/>
      </dsp:txXfrm>
    </dsp:sp>
    <dsp:sp modelId="{69639CF8-B7C9-43F7-BA08-DAEFED649CAC}">
      <dsp:nvSpPr>
        <dsp:cNvPr id="0" name=""/>
        <dsp:cNvSpPr/>
      </dsp:nvSpPr>
      <dsp:spPr>
        <a:xfrm>
          <a:off x="0" y="3813123"/>
          <a:ext cx="6651253" cy="152498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84E620-91E8-4048-8209-FB9E1857DB21}">
      <dsp:nvSpPr>
        <dsp:cNvPr id="0" name=""/>
        <dsp:cNvSpPr/>
      </dsp:nvSpPr>
      <dsp:spPr>
        <a:xfrm>
          <a:off x="461309" y="4156246"/>
          <a:ext cx="838743" cy="8387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89FBBE-E126-4FB6-9E35-443411E6B245}">
      <dsp:nvSpPr>
        <dsp:cNvPr id="0" name=""/>
        <dsp:cNvSpPr/>
      </dsp:nvSpPr>
      <dsp:spPr>
        <a:xfrm>
          <a:off x="1761361" y="3813123"/>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1111250">
            <a:lnSpc>
              <a:spcPct val="90000"/>
            </a:lnSpc>
            <a:spcBef>
              <a:spcPct val="0"/>
            </a:spcBef>
            <a:spcAft>
              <a:spcPct val="35000"/>
            </a:spcAft>
            <a:buNone/>
          </a:pPr>
          <a:r>
            <a:rPr lang="en-US" sz="2500" kern="1200"/>
            <a:t>Well researched yet does not feel like a research paper</a:t>
          </a:r>
        </a:p>
      </dsp:txBody>
      <dsp:txXfrm>
        <a:off x="1761361" y="3813123"/>
        <a:ext cx="4889891" cy="152498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EEED21-D5D9-9D42-945E-488C4FD4066B}" type="datetimeFigureOut">
              <a:rPr lang="en-US" smtClean="0"/>
              <a:t>4/23/23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560006-BB3C-3047-BC66-F6B6FBEA5083}" type="slidenum">
              <a:rPr lang="en-US" smtClean="0"/>
              <a:t>‹#›</a:t>
            </a:fld>
            <a:endParaRPr lang="en-US"/>
          </a:p>
        </p:txBody>
      </p:sp>
    </p:spTree>
    <p:extLst>
      <p:ext uri="{BB962C8B-B14F-4D97-AF65-F5344CB8AC3E}">
        <p14:creationId xmlns:p14="http://schemas.microsoft.com/office/powerpoint/2010/main" val="614542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Began in life with no technology</a:t>
            </a:r>
          </a:p>
          <a:p>
            <a:r>
              <a:rPr lang="en-US" dirty="0"/>
              <a:t>Went to Dartmouth and was introduced with on of the first computers, ever now and then he would play games in there</a:t>
            </a:r>
          </a:p>
          <a:p>
            <a:r>
              <a:rPr lang="en-US" dirty="0"/>
              <a:t>He became an early adopter of technology, buying the first Macintosh and spending lots of money keeping up with the newest technology</a:t>
            </a:r>
          </a:p>
          <a:p>
            <a:r>
              <a:rPr lang="en-US" dirty="0"/>
              <a:t>Realized in the early 2000s that there were effects that he hadn’t noticed before such as loss of concentration and impatience</a:t>
            </a:r>
          </a:p>
        </p:txBody>
      </p:sp>
      <p:sp>
        <p:nvSpPr>
          <p:cNvPr id="4" name="Slide Number Placeholder 3"/>
          <p:cNvSpPr>
            <a:spLocks noGrp="1"/>
          </p:cNvSpPr>
          <p:nvPr>
            <p:ph type="sldNum" sz="quarter" idx="5"/>
          </p:nvPr>
        </p:nvSpPr>
        <p:spPr/>
        <p:txBody>
          <a:bodyPr/>
          <a:lstStyle/>
          <a:p>
            <a:fld id="{50560006-BB3C-3047-BC66-F6B6FBEA5083}" type="slidenum">
              <a:rPr lang="en-US" smtClean="0"/>
              <a:t>2</a:t>
            </a:fld>
            <a:endParaRPr lang="en-US"/>
          </a:p>
        </p:txBody>
      </p:sp>
    </p:spTree>
    <p:extLst>
      <p:ext uri="{BB962C8B-B14F-4D97-AF65-F5344CB8AC3E}">
        <p14:creationId xmlns:p14="http://schemas.microsoft.com/office/powerpoint/2010/main" val="4016778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old view of our brains is that from birth, our brains are set in stone and do not change much</a:t>
            </a:r>
          </a:p>
          <a:p>
            <a:r>
              <a:rPr lang="en-US" dirty="0"/>
              <a:t>Nietzsche was ahead of his time thinking that the way our brain functions changes with the tools we use.</a:t>
            </a:r>
          </a:p>
          <a:p>
            <a:r>
              <a:rPr lang="en-US" dirty="0"/>
              <a:t>A few studies were cited to prove the neuroplasticity </a:t>
            </a:r>
          </a:p>
          <a:p>
            <a:r>
              <a:rPr lang="en-US" dirty="0"/>
              <a:t>Repeated action help require out brain. A famous quote “Cells that fire together wire together”</a:t>
            </a:r>
          </a:p>
          <a:p>
            <a:r>
              <a:rPr lang="en-US" dirty="0" err="1"/>
              <a:t>Carr</a:t>
            </a:r>
            <a:r>
              <a:rPr lang="en-US" dirty="0"/>
              <a:t> then talks about the different tools used throughout history sch as compasses and maps and the evolution of these over time</a:t>
            </a:r>
          </a:p>
        </p:txBody>
      </p:sp>
      <p:sp>
        <p:nvSpPr>
          <p:cNvPr id="4" name="Slide Number Placeholder 3"/>
          <p:cNvSpPr>
            <a:spLocks noGrp="1"/>
          </p:cNvSpPr>
          <p:nvPr>
            <p:ph type="sldNum" sz="quarter" idx="5"/>
          </p:nvPr>
        </p:nvSpPr>
        <p:spPr/>
        <p:txBody>
          <a:bodyPr/>
          <a:lstStyle/>
          <a:p>
            <a:fld id="{50560006-BB3C-3047-BC66-F6B6FBEA5083}" type="slidenum">
              <a:rPr lang="en-US" smtClean="0"/>
              <a:t>3</a:t>
            </a:fld>
            <a:endParaRPr lang="en-US"/>
          </a:p>
        </p:txBody>
      </p:sp>
    </p:spTree>
    <p:extLst>
      <p:ext uri="{BB962C8B-B14F-4D97-AF65-F5344CB8AC3E}">
        <p14:creationId xmlns:p14="http://schemas.microsoft.com/office/powerpoint/2010/main" val="3778752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became accustomed wot writing down their thoughts, so they did not to have memorize as much as they used to. Stories used to be carried by word of mouth, then books and writings, and now a new medium: technology</a:t>
            </a:r>
          </a:p>
          <a:p>
            <a:r>
              <a:rPr lang="en-US" dirty="0"/>
              <a:t>Push back of using our brain more as a table of contents, we have to change with the time and we have access o more information more quickly</a:t>
            </a:r>
          </a:p>
          <a:p>
            <a:endParaRPr lang="en-US" dirty="0"/>
          </a:p>
        </p:txBody>
      </p:sp>
      <p:sp>
        <p:nvSpPr>
          <p:cNvPr id="4" name="Slide Number Placeholder 3"/>
          <p:cNvSpPr>
            <a:spLocks noGrp="1"/>
          </p:cNvSpPr>
          <p:nvPr>
            <p:ph type="sldNum" sz="quarter" idx="5"/>
          </p:nvPr>
        </p:nvSpPr>
        <p:spPr/>
        <p:txBody>
          <a:bodyPr/>
          <a:lstStyle/>
          <a:p>
            <a:fld id="{50560006-BB3C-3047-BC66-F6B6FBEA5083}" type="slidenum">
              <a:rPr lang="en-US" smtClean="0"/>
              <a:t>4</a:t>
            </a:fld>
            <a:endParaRPr lang="en-US"/>
          </a:p>
        </p:txBody>
      </p:sp>
    </p:spTree>
    <p:extLst>
      <p:ext uri="{BB962C8B-B14F-4D97-AF65-F5344CB8AC3E}">
        <p14:creationId xmlns:p14="http://schemas.microsoft.com/office/powerpoint/2010/main" val="93395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lines between us are becoming more blurred and we are encouraging this technological process</a:t>
            </a:r>
          </a:p>
          <a:p>
            <a:r>
              <a:rPr lang="en-US" dirty="0"/>
              <a:t>“We program Computers and therefore they program us” (187)</a:t>
            </a:r>
          </a:p>
        </p:txBody>
      </p:sp>
      <p:sp>
        <p:nvSpPr>
          <p:cNvPr id="4" name="Slide Number Placeholder 3"/>
          <p:cNvSpPr>
            <a:spLocks noGrp="1"/>
          </p:cNvSpPr>
          <p:nvPr>
            <p:ph type="sldNum" sz="quarter" idx="5"/>
          </p:nvPr>
        </p:nvSpPr>
        <p:spPr/>
        <p:txBody>
          <a:bodyPr/>
          <a:lstStyle/>
          <a:p>
            <a:fld id="{50560006-BB3C-3047-BC66-F6B6FBEA5083}" type="slidenum">
              <a:rPr lang="en-US" smtClean="0"/>
              <a:t>5</a:t>
            </a:fld>
            <a:endParaRPr lang="en-US"/>
          </a:p>
        </p:txBody>
      </p:sp>
    </p:spTree>
    <p:extLst>
      <p:ext uri="{BB962C8B-B14F-4D97-AF65-F5344CB8AC3E}">
        <p14:creationId xmlns:p14="http://schemas.microsoft.com/office/powerpoint/2010/main" val="3317641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not yet aware of the effects of this new age we are entering</a:t>
            </a:r>
          </a:p>
          <a:p>
            <a:r>
              <a:rPr lang="en-US" dirty="0"/>
              <a:t>There are some bigger questions that need to be asked such as how much influence do computer programmers have on us today, how we think, and how we get our information</a:t>
            </a:r>
          </a:p>
          <a:p>
            <a:r>
              <a:rPr lang="en-US" dirty="0"/>
              <a:t>The potential loss of our humanity, free will, and brain functionality</a:t>
            </a:r>
          </a:p>
          <a:p>
            <a:r>
              <a:rPr lang="en-US" dirty="0"/>
              <a:t>As a Christian, we need to have discernment in how we use technology and how we let it affect our thinking and our brains. The internet has a way of subtly influencing you, so being aware of this is crucial</a:t>
            </a:r>
          </a:p>
        </p:txBody>
      </p:sp>
      <p:sp>
        <p:nvSpPr>
          <p:cNvPr id="4" name="Slide Number Placeholder 3"/>
          <p:cNvSpPr>
            <a:spLocks noGrp="1"/>
          </p:cNvSpPr>
          <p:nvPr>
            <p:ph type="sldNum" sz="quarter" idx="5"/>
          </p:nvPr>
        </p:nvSpPr>
        <p:spPr/>
        <p:txBody>
          <a:bodyPr/>
          <a:lstStyle/>
          <a:p>
            <a:fld id="{50560006-BB3C-3047-BC66-F6B6FBEA5083}" type="slidenum">
              <a:rPr lang="en-US" smtClean="0"/>
              <a:t>6</a:t>
            </a:fld>
            <a:endParaRPr lang="en-US"/>
          </a:p>
        </p:txBody>
      </p:sp>
    </p:spTree>
    <p:extLst>
      <p:ext uri="{BB962C8B-B14F-4D97-AF65-F5344CB8AC3E}">
        <p14:creationId xmlns:p14="http://schemas.microsoft.com/office/powerpoint/2010/main" val="283594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those that feel that technology is affecting their brains and the way they think.</a:t>
            </a:r>
          </a:p>
          <a:p>
            <a:r>
              <a:rPr lang="en-US" dirty="0"/>
              <a:t>Had a lot of through-provoking concepts and provided a broad overview of how we got here</a:t>
            </a:r>
          </a:p>
          <a:p>
            <a:r>
              <a:rPr lang="en-US" dirty="0"/>
              <a:t>This was a very easy read for the most part. It was well researched yet did not feel like you were reading a research paper</a:t>
            </a:r>
          </a:p>
          <a:p>
            <a:r>
              <a:rPr lang="en-US" dirty="0"/>
              <a:t>It did have a few interruptions or digressions from the author but other than that, it flowed well</a:t>
            </a:r>
          </a:p>
        </p:txBody>
      </p:sp>
      <p:sp>
        <p:nvSpPr>
          <p:cNvPr id="4" name="Slide Number Placeholder 3"/>
          <p:cNvSpPr>
            <a:spLocks noGrp="1"/>
          </p:cNvSpPr>
          <p:nvPr>
            <p:ph type="sldNum" sz="quarter" idx="5"/>
          </p:nvPr>
        </p:nvSpPr>
        <p:spPr/>
        <p:txBody>
          <a:bodyPr/>
          <a:lstStyle/>
          <a:p>
            <a:fld id="{50560006-BB3C-3047-BC66-F6B6FBEA5083}" type="slidenum">
              <a:rPr lang="en-US" smtClean="0"/>
              <a:t>7</a:t>
            </a:fld>
            <a:endParaRPr lang="en-US"/>
          </a:p>
        </p:txBody>
      </p:sp>
    </p:spTree>
    <p:extLst>
      <p:ext uri="{BB962C8B-B14F-4D97-AF65-F5344CB8AC3E}">
        <p14:creationId xmlns:p14="http://schemas.microsoft.com/office/powerpoint/2010/main" val="1641618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560006-BB3C-3047-BC66-F6B6FBEA5083}" type="slidenum">
              <a:rPr lang="en-US" smtClean="0"/>
              <a:t>8</a:t>
            </a:fld>
            <a:endParaRPr lang="en-US"/>
          </a:p>
        </p:txBody>
      </p:sp>
    </p:spTree>
    <p:extLst>
      <p:ext uri="{BB962C8B-B14F-4D97-AF65-F5344CB8AC3E}">
        <p14:creationId xmlns:p14="http://schemas.microsoft.com/office/powerpoint/2010/main" val="2636099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A3C85-6F85-B388-0042-63CD34F6CA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F98715-6187-F5B4-6CC0-FE164B92A2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AB5BB4-C3DF-5C46-1398-65BDC7F58571}"/>
              </a:ext>
            </a:extLst>
          </p:cNvPr>
          <p:cNvSpPr>
            <a:spLocks noGrp="1"/>
          </p:cNvSpPr>
          <p:nvPr>
            <p:ph type="dt" sz="half" idx="10"/>
          </p:nvPr>
        </p:nvSpPr>
        <p:spPr/>
        <p:txBody>
          <a:bodyPr/>
          <a:lstStyle/>
          <a:p>
            <a:fld id="{62956FC0-6EE2-D042-A0F1-ED89E4E262BE}" type="datetimeFigureOut">
              <a:rPr lang="en-US" smtClean="0"/>
              <a:t>4/23/23</a:t>
            </a:fld>
            <a:endParaRPr lang="en-US"/>
          </a:p>
        </p:txBody>
      </p:sp>
      <p:sp>
        <p:nvSpPr>
          <p:cNvPr id="5" name="Footer Placeholder 4">
            <a:extLst>
              <a:ext uri="{FF2B5EF4-FFF2-40B4-BE49-F238E27FC236}">
                <a16:creationId xmlns:a16="http://schemas.microsoft.com/office/drawing/2014/main" id="{F3D3D1D6-C5E1-75E5-AF12-161EF4364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152595-42E0-E85B-0D93-CDEF35EB8F62}"/>
              </a:ext>
            </a:extLst>
          </p:cNvPr>
          <p:cNvSpPr>
            <a:spLocks noGrp="1"/>
          </p:cNvSpPr>
          <p:nvPr>
            <p:ph type="sldNum" sz="quarter" idx="12"/>
          </p:nvPr>
        </p:nvSpPr>
        <p:spPr/>
        <p:txBody>
          <a:bodyPr/>
          <a:lstStyle/>
          <a:p>
            <a:fld id="{6C5EA687-B494-7346-892A-CC205542B25F}" type="slidenum">
              <a:rPr lang="en-US" smtClean="0"/>
              <a:t>‹#›</a:t>
            </a:fld>
            <a:endParaRPr lang="en-US"/>
          </a:p>
        </p:txBody>
      </p:sp>
    </p:spTree>
    <p:extLst>
      <p:ext uri="{BB962C8B-B14F-4D97-AF65-F5344CB8AC3E}">
        <p14:creationId xmlns:p14="http://schemas.microsoft.com/office/powerpoint/2010/main" val="549042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50BD4-9C8F-1CAB-CAC3-8415422EBF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6CF372-F40B-B5AA-4835-691A31F3D4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9BC02B-1D62-A767-E6C3-12CDE4601C3E}"/>
              </a:ext>
            </a:extLst>
          </p:cNvPr>
          <p:cNvSpPr>
            <a:spLocks noGrp="1"/>
          </p:cNvSpPr>
          <p:nvPr>
            <p:ph type="dt" sz="half" idx="10"/>
          </p:nvPr>
        </p:nvSpPr>
        <p:spPr/>
        <p:txBody>
          <a:bodyPr/>
          <a:lstStyle/>
          <a:p>
            <a:fld id="{62956FC0-6EE2-D042-A0F1-ED89E4E262BE}" type="datetimeFigureOut">
              <a:rPr lang="en-US" smtClean="0"/>
              <a:t>4/23/23</a:t>
            </a:fld>
            <a:endParaRPr lang="en-US"/>
          </a:p>
        </p:txBody>
      </p:sp>
      <p:sp>
        <p:nvSpPr>
          <p:cNvPr id="5" name="Footer Placeholder 4">
            <a:extLst>
              <a:ext uri="{FF2B5EF4-FFF2-40B4-BE49-F238E27FC236}">
                <a16:creationId xmlns:a16="http://schemas.microsoft.com/office/drawing/2014/main" id="{0EFFFBDD-53AF-CE93-0A92-837723CDE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5482BB-3D88-F6D9-7246-159A07F1477D}"/>
              </a:ext>
            </a:extLst>
          </p:cNvPr>
          <p:cNvSpPr>
            <a:spLocks noGrp="1"/>
          </p:cNvSpPr>
          <p:nvPr>
            <p:ph type="sldNum" sz="quarter" idx="12"/>
          </p:nvPr>
        </p:nvSpPr>
        <p:spPr/>
        <p:txBody>
          <a:bodyPr/>
          <a:lstStyle/>
          <a:p>
            <a:fld id="{6C5EA687-B494-7346-892A-CC205542B25F}" type="slidenum">
              <a:rPr lang="en-US" smtClean="0"/>
              <a:t>‹#›</a:t>
            </a:fld>
            <a:endParaRPr lang="en-US"/>
          </a:p>
        </p:txBody>
      </p:sp>
    </p:spTree>
    <p:extLst>
      <p:ext uri="{BB962C8B-B14F-4D97-AF65-F5344CB8AC3E}">
        <p14:creationId xmlns:p14="http://schemas.microsoft.com/office/powerpoint/2010/main" val="1707966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9B202E-52AD-4BFB-C52C-F7B184FBEB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E7160A-308E-FB37-ABFE-42D994841F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6DC6C7-1E01-AC0B-D1EE-1A7EC0301557}"/>
              </a:ext>
            </a:extLst>
          </p:cNvPr>
          <p:cNvSpPr>
            <a:spLocks noGrp="1"/>
          </p:cNvSpPr>
          <p:nvPr>
            <p:ph type="dt" sz="half" idx="10"/>
          </p:nvPr>
        </p:nvSpPr>
        <p:spPr/>
        <p:txBody>
          <a:bodyPr/>
          <a:lstStyle/>
          <a:p>
            <a:fld id="{62956FC0-6EE2-D042-A0F1-ED89E4E262BE}" type="datetimeFigureOut">
              <a:rPr lang="en-US" smtClean="0"/>
              <a:t>4/23/23</a:t>
            </a:fld>
            <a:endParaRPr lang="en-US"/>
          </a:p>
        </p:txBody>
      </p:sp>
      <p:sp>
        <p:nvSpPr>
          <p:cNvPr id="5" name="Footer Placeholder 4">
            <a:extLst>
              <a:ext uri="{FF2B5EF4-FFF2-40B4-BE49-F238E27FC236}">
                <a16:creationId xmlns:a16="http://schemas.microsoft.com/office/drawing/2014/main" id="{18A1802D-C9A2-64E6-A1F1-8A15CBC2B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6FAAA-C3AB-1D0D-7B7B-BFE7FE74BB9F}"/>
              </a:ext>
            </a:extLst>
          </p:cNvPr>
          <p:cNvSpPr>
            <a:spLocks noGrp="1"/>
          </p:cNvSpPr>
          <p:nvPr>
            <p:ph type="sldNum" sz="quarter" idx="12"/>
          </p:nvPr>
        </p:nvSpPr>
        <p:spPr/>
        <p:txBody>
          <a:bodyPr/>
          <a:lstStyle/>
          <a:p>
            <a:fld id="{6C5EA687-B494-7346-892A-CC205542B25F}" type="slidenum">
              <a:rPr lang="en-US" smtClean="0"/>
              <a:t>‹#›</a:t>
            </a:fld>
            <a:endParaRPr lang="en-US"/>
          </a:p>
        </p:txBody>
      </p:sp>
    </p:spTree>
    <p:extLst>
      <p:ext uri="{BB962C8B-B14F-4D97-AF65-F5344CB8AC3E}">
        <p14:creationId xmlns:p14="http://schemas.microsoft.com/office/powerpoint/2010/main" val="328312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A161-7691-5B1C-BAFA-37D62D3188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0793EC-2D7F-9E2F-6961-A31F71207E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4FEE9-BA3E-7833-C79E-D84C38D9BFF3}"/>
              </a:ext>
            </a:extLst>
          </p:cNvPr>
          <p:cNvSpPr>
            <a:spLocks noGrp="1"/>
          </p:cNvSpPr>
          <p:nvPr>
            <p:ph type="dt" sz="half" idx="10"/>
          </p:nvPr>
        </p:nvSpPr>
        <p:spPr/>
        <p:txBody>
          <a:bodyPr/>
          <a:lstStyle/>
          <a:p>
            <a:fld id="{62956FC0-6EE2-D042-A0F1-ED89E4E262BE}" type="datetimeFigureOut">
              <a:rPr lang="en-US" smtClean="0"/>
              <a:t>4/23/23</a:t>
            </a:fld>
            <a:endParaRPr lang="en-US"/>
          </a:p>
        </p:txBody>
      </p:sp>
      <p:sp>
        <p:nvSpPr>
          <p:cNvPr id="5" name="Footer Placeholder 4">
            <a:extLst>
              <a:ext uri="{FF2B5EF4-FFF2-40B4-BE49-F238E27FC236}">
                <a16:creationId xmlns:a16="http://schemas.microsoft.com/office/drawing/2014/main" id="{6BC1076C-9818-A8B3-FAA0-A791D29C1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6E8D8C-0C70-64F6-5ACC-D57349F76E94}"/>
              </a:ext>
            </a:extLst>
          </p:cNvPr>
          <p:cNvSpPr>
            <a:spLocks noGrp="1"/>
          </p:cNvSpPr>
          <p:nvPr>
            <p:ph type="sldNum" sz="quarter" idx="12"/>
          </p:nvPr>
        </p:nvSpPr>
        <p:spPr/>
        <p:txBody>
          <a:bodyPr/>
          <a:lstStyle/>
          <a:p>
            <a:fld id="{6C5EA687-B494-7346-892A-CC205542B25F}" type="slidenum">
              <a:rPr lang="en-US" smtClean="0"/>
              <a:t>‹#›</a:t>
            </a:fld>
            <a:endParaRPr lang="en-US"/>
          </a:p>
        </p:txBody>
      </p:sp>
    </p:spTree>
    <p:extLst>
      <p:ext uri="{BB962C8B-B14F-4D97-AF65-F5344CB8AC3E}">
        <p14:creationId xmlns:p14="http://schemas.microsoft.com/office/powerpoint/2010/main" val="1950560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1EBB9-FEA2-7151-6C32-74DAA529D8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121725-F3E7-6781-455A-47F9DE412E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06B1F3-2BEB-AEA7-5210-12EA0A6F7388}"/>
              </a:ext>
            </a:extLst>
          </p:cNvPr>
          <p:cNvSpPr>
            <a:spLocks noGrp="1"/>
          </p:cNvSpPr>
          <p:nvPr>
            <p:ph type="dt" sz="half" idx="10"/>
          </p:nvPr>
        </p:nvSpPr>
        <p:spPr/>
        <p:txBody>
          <a:bodyPr/>
          <a:lstStyle/>
          <a:p>
            <a:fld id="{62956FC0-6EE2-D042-A0F1-ED89E4E262BE}" type="datetimeFigureOut">
              <a:rPr lang="en-US" smtClean="0"/>
              <a:t>4/23/23</a:t>
            </a:fld>
            <a:endParaRPr lang="en-US"/>
          </a:p>
        </p:txBody>
      </p:sp>
      <p:sp>
        <p:nvSpPr>
          <p:cNvPr id="5" name="Footer Placeholder 4">
            <a:extLst>
              <a:ext uri="{FF2B5EF4-FFF2-40B4-BE49-F238E27FC236}">
                <a16:creationId xmlns:a16="http://schemas.microsoft.com/office/drawing/2014/main" id="{A3A78124-E2E1-FF97-C309-A4FD30FA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AD6B85-7714-302D-3100-8D8FDC65C584}"/>
              </a:ext>
            </a:extLst>
          </p:cNvPr>
          <p:cNvSpPr>
            <a:spLocks noGrp="1"/>
          </p:cNvSpPr>
          <p:nvPr>
            <p:ph type="sldNum" sz="quarter" idx="12"/>
          </p:nvPr>
        </p:nvSpPr>
        <p:spPr/>
        <p:txBody>
          <a:bodyPr/>
          <a:lstStyle/>
          <a:p>
            <a:fld id="{6C5EA687-B494-7346-892A-CC205542B25F}" type="slidenum">
              <a:rPr lang="en-US" smtClean="0"/>
              <a:t>‹#›</a:t>
            </a:fld>
            <a:endParaRPr lang="en-US"/>
          </a:p>
        </p:txBody>
      </p:sp>
    </p:spTree>
    <p:extLst>
      <p:ext uri="{BB962C8B-B14F-4D97-AF65-F5344CB8AC3E}">
        <p14:creationId xmlns:p14="http://schemas.microsoft.com/office/powerpoint/2010/main" val="2951740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67D3-1920-9191-33D8-0CDD23CD51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EF24E3-49DF-030B-9880-7A14BD1D4C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FA4B61-688A-B4EF-6044-301A3209ED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8EC3E6-9BF4-0C7B-47CE-3FF4340520AE}"/>
              </a:ext>
            </a:extLst>
          </p:cNvPr>
          <p:cNvSpPr>
            <a:spLocks noGrp="1"/>
          </p:cNvSpPr>
          <p:nvPr>
            <p:ph type="dt" sz="half" idx="10"/>
          </p:nvPr>
        </p:nvSpPr>
        <p:spPr/>
        <p:txBody>
          <a:bodyPr/>
          <a:lstStyle/>
          <a:p>
            <a:fld id="{62956FC0-6EE2-D042-A0F1-ED89E4E262BE}" type="datetimeFigureOut">
              <a:rPr lang="en-US" smtClean="0"/>
              <a:t>4/23/23</a:t>
            </a:fld>
            <a:endParaRPr lang="en-US"/>
          </a:p>
        </p:txBody>
      </p:sp>
      <p:sp>
        <p:nvSpPr>
          <p:cNvPr id="6" name="Footer Placeholder 5">
            <a:extLst>
              <a:ext uri="{FF2B5EF4-FFF2-40B4-BE49-F238E27FC236}">
                <a16:creationId xmlns:a16="http://schemas.microsoft.com/office/drawing/2014/main" id="{79511F67-5384-17D4-5707-2A04CF157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5D5C15-3912-15C2-C11A-E980C46D6626}"/>
              </a:ext>
            </a:extLst>
          </p:cNvPr>
          <p:cNvSpPr>
            <a:spLocks noGrp="1"/>
          </p:cNvSpPr>
          <p:nvPr>
            <p:ph type="sldNum" sz="quarter" idx="12"/>
          </p:nvPr>
        </p:nvSpPr>
        <p:spPr/>
        <p:txBody>
          <a:bodyPr/>
          <a:lstStyle/>
          <a:p>
            <a:fld id="{6C5EA687-B494-7346-892A-CC205542B25F}" type="slidenum">
              <a:rPr lang="en-US" smtClean="0"/>
              <a:t>‹#›</a:t>
            </a:fld>
            <a:endParaRPr lang="en-US"/>
          </a:p>
        </p:txBody>
      </p:sp>
    </p:spTree>
    <p:extLst>
      <p:ext uri="{BB962C8B-B14F-4D97-AF65-F5344CB8AC3E}">
        <p14:creationId xmlns:p14="http://schemas.microsoft.com/office/powerpoint/2010/main" val="3644693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E94E-4EE0-825E-1EBE-BC4B308E4D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1D46B3-A753-51C2-62F8-9F63771F18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D29805-B70E-BF7F-C6CF-CD580F6167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507284-7989-080F-1143-0A3636A117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82FC55-6FD0-ADA3-CC4B-C6CA679FC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21D9B9-886D-8F63-3F49-CA28ECBBF06E}"/>
              </a:ext>
            </a:extLst>
          </p:cNvPr>
          <p:cNvSpPr>
            <a:spLocks noGrp="1"/>
          </p:cNvSpPr>
          <p:nvPr>
            <p:ph type="dt" sz="half" idx="10"/>
          </p:nvPr>
        </p:nvSpPr>
        <p:spPr/>
        <p:txBody>
          <a:bodyPr/>
          <a:lstStyle/>
          <a:p>
            <a:fld id="{62956FC0-6EE2-D042-A0F1-ED89E4E262BE}" type="datetimeFigureOut">
              <a:rPr lang="en-US" smtClean="0"/>
              <a:t>4/23/23</a:t>
            </a:fld>
            <a:endParaRPr lang="en-US"/>
          </a:p>
        </p:txBody>
      </p:sp>
      <p:sp>
        <p:nvSpPr>
          <p:cNvPr id="8" name="Footer Placeholder 7">
            <a:extLst>
              <a:ext uri="{FF2B5EF4-FFF2-40B4-BE49-F238E27FC236}">
                <a16:creationId xmlns:a16="http://schemas.microsoft.com/office/drawing/2014/main" id="{362353CE-3209-F43E-BDA3-3AEDB8CB7F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0B6B91-5BC2-1CDD-541A-045059535DB0}"/>
              </a:ext>
            </a:extLst>
          </p:cNvPr>
          <p:cNvSpPr>
            <a:spLocks noGrp="1"/>
          </p:cNvSpPr>
          <p:nvPr>
            <p:ph type="sldNum" sz="quarter" idx="12"/>
          </p:nvPr>
        </p:nvSpPr>
        <p:spPr/>
        <p:txBody>
          <a:bodyPr/>
          <a:lstStyle/>
          <a:p>
            <a:fld id="{6C5EA687-B494-7346-892A-CC205542B25F}" type="slidenum">
              <a:rPr lang="en-US" smtClean="0"/>
              <a:t>‹#›</a:t>
            </a:fld>
            <a:endParaRPr lang="en-US"/>
          </a:p>
        </p:txBody>
      </p:sp>
    </p:spTree>
    <p:extLst>
      <p:ext uri="{BB962C8B-B14F-4D97-AF65-F5344CB8AC3E}">
        <p14:creationId xmlns:p14="http://schemas.microsoft.com/office/powerpoint/2010/main" val="113087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F77F3-25C9-00F0-2549-AF693B7BA1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533F8F-90CF-EF50-0442-F0C565F67CDA}"/>
              </a:ext>
            </a:extLst>
          </p:cNvPr>
          <p:cNvSpPr>
            <a:spLocks noGrp="1"/>
          </p:cNvSpPr>
          <p:nvPr>
            <p:ph type="dt" sz="half" idx="10"/>
          </p:nvPr>
        </p:nvSpPr>
        <p:spPr/>
        <p:txBody>
          <a:bodyPr/>
          <a:lstStyle/>
          <a:p>
            <a:fld id="{62956FC0-6EE2-D042-A0F1-ED89E4E262BE}" type="datetimeFigureOut">
              <a:rPr lang="en-US" smtClean="0"/>
              <a:t>4/23/23</a:t>
            </a:fld>
            <a:endParaRPr lang="en-US"/>
          </a:p>
        </p:txBody>
      </p:sp>
      <p:sp>
        <p:nvSpPr>
          <p:cNvPr id="4" name="Footer Placeholder 3">
            <a:extLst>
              <a:ext uri="{FF2B5EF4-FFF2-40B4-BE49-F238E27FC236}">
                <a16:creationId xmlns:a16="http://schemas.microsoft.com/office/drawing/2014/main" id="{F163D2B7-86BD-6509-AB0C-996BF0BA1B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7B3A84-DC4F-157B-F475-F153706989B1}"/>
              </a:ext>
            </a:extLst>
          </p:cNvPr>
          <p:cNvSpPr>
            <a:spLocks noGrp="1"/>
          </p:cNvSpPr>
          <p:nvPr>
            <p:ph type="sldNum" sz="quarter" idx="12"/>
          </p:nvPr>
        </p:nvSpPr>
        <p:spPr/>
        <p:txBody>
          <a:bodyPr/>
          <a:lstStyle/>
          <a:p>
            <a:fld id="{6C5EA687-B494-7346-892A-CC205542B25F}" type="slidenum">
              <a:rPr lang="en-US" smtClean="0"/>
              <a:t>‹#›</a:t>
            </a:fld>
            <a:endParaRPr lang="en-US"/>
          </a:p>
        </p:txBody>
      </p:sp>
    </p:spTree>
    <p:extLst>
      <p:ext uri="{BB962C8B-B14F-4D97-AF65-F5344CB8AC3E}">
        <p14:creationId xmlns:p14="http://schemas.microsoft.com/office/powerpoint/2010/main" val="1715411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55326E-4C16-DB05-050B-5187FC439E14}"/>
              </a:ext>
            </a:extLst>
          </p:cNvPr>
          <p:cNvSpPr>
            <a:spLocks noGrp="1"/>
          </p:cNvSpPr>
          <p:nvPr>
            <p:ph type="dt" sz="half" idx="10"/>
          </p:nvPr>
        </p:nvSpPr>
        <p:spPr/>
        <p:txBody>
          <a:bodyPr/>
          <a:lstStyle/>
          <a:p>
            <a:fld id="{62956FC0-6EE2-D042-A0F1-ED89E4E262BE}" type="datetimeFigureOut">
              <a:rPr lang="en-US" smtClean="0"/>
              <a:t>4/23/23</a:t>
            </a:fld>
            <a:endParaRPr lang="en-US"/>
          </a:p>
        </p:txBody>
      </p:sp>
      <p:sp>
        <p:nvSpPr>
          <p:cNvPr id="3" name="Footer Placeholder 2">
            <a:extLst>
              <a:ext uri="{FF2B5EF4-FFF2-40B4-BE49-F238E27FC236}">
                <a16:creationId xmlns:a16="http://schemas.microsoft.com/office/drawing/2014/main" id="{6EEA4533-AD2D-8B64-EF2A-301B773A1F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19FBCE-1720-0111-9517-FC0276DE93F6}"/>
              </a:ext>
            </a:extLst>
          </p:cNvPr>
          <p:cNvSpPr>
            <a:spLocks noGrp="1"/>
          </p:cNvSpPr>
          <p:nvPr>
            <p:ph type="sldNum" sz="quarter" idx="12"/>
          </p:nvPr>
        </p:nvSpPr>
        <p:spPr/>
        <p:txBody>
          <a:bodyPr/>
          <a:lstStyle/>
          <a:p>
            <a:fld id="{6C5EA687-B494-7346-892A-CC205542B25F}" type="slidenum">
              <a:rPr lang="en-US" smtClean="0"/>
              <a:t>‹#›</a:t>
            </a:fld>
            <a:endParaRPr lang="en-US"/>
          </a:p>
        </p:txBody>
      </p:sp>
    </p:spTree>
    <p:extLst>
      <p:ext uri="{BB962C8B-B14F-4D97-AF65-F5344CB8AC3E}">
        <p14:creationId xmlns:p14="http://schemas.microsoft.com/office/powerpoint/2010/main" val="2235276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B14E4-3DB7-8A27-22CD-2C432E9D47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C6969D-1F4D-E0BD-F864-55F29CFB20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A44EAC-EC42-7681-9D35-58AF3F6E0C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DBDD91-A158-7D6D-915D-10F4A9580EA2}"/>
              </a:ext>
            </a:extLst>
          </p:cNvPr>
          <p:cNvSpPr>
            <a:spLocks noGrp="1"/>
          </p:cNvSpPr>
          <p:nvPr>
            <p:ph type="dt" sz="half" idx="10"/>
          </p:nvPr>
        </p:nvSpPr>
        <p:spPr/>
        <p:txBody>
          <a:bodyPr/>
          <a:lstStyle/>
          <a:p>
            <a:fld id="{62956FC0-6EE2-D042-A0F1-ED89E4E262BE}" type="datetimeFigureOut">
              <a:rPr lang="en-US" smtClean="0"/>
              <a:t>4/23/23</a:t>
            </a:fld>
            <a:endParaRPr lang="en-US"/>
          </a:p>
        </p:txBody>
      </p:sp>
      <p:sp>
        <p:nvSpPr>
          <p:cNvPr id="6" name="Footer Placeholder 5">
            <a:extLst>
              <a:ext uri="{FF2B5EF4-FFF2-40B4-BE49-F238E27FC236}">
                <a16:creationId xmlns:a16="http://schemas.microsoft.com/office/drawing/2014/main" id="{789C20E5-311F-73A5-C451-D49DB92989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855688-28CD-2C72-D595-D46290F88B57}"/>
              </a:ext>
            </a:extLst>
          </p:cNvPr>
          <p:cNvSpPr>
            <a:spLocks noGrp="1"/>
          </p:cNvSpPr>
          <p:nvPr>
            <p:ph type="sldNum" sz="quarter" idx="12"/>
          </p:nvPr>
        </p:nvSpPr>
        <p:spPr/>
        <p:txBody>
          <a:bodyPr/>
          <a:lstStyle/>
          <a:p>
            <a:fld id="{6C5EA687-B494-7346-892A-CC205542B25F}" type="slidenum">
              <a:rPr lang="en-US" smtClean="0"/>
              <a:t>‹#›</a:t>
            </a:fld>
            <a:endParaRPr lang="en-US"/>
          </a:p>
        </p:txBody>
      </p:sp>
    </p:spTree>
    <p:extLst>
      <p:ext uri="{BB962C8B-B14F-4D97-AF65-F5344CB8AC3E}">
        <p14:creationId xmlns:p14="http://schemas.microsoft.com/office/powerpoint/2010/main" val="2867643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FFC9-E9FF-A389-675B-BF360AF337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E297E1-43C4-F5AA-AEF5-C6E3BCD2B3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23231B-A6A2-D4FC-93D5-99B13BA8D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D152A4-73F6-5DDA-7425-679369276291}"/>
              </a:ext>
            </a:extLst>
          </p:cNvPr>
          <p:cNvSpPr>
            <a:spLocks noGrp="1"/>
          </p:cNvSpPr>
          <p:nvPr>
            <p:ph type="dt" sz="half" idx="10"/>
          </p:nvPr>
        </p:nvSpPr>
        <p:spPr/>
        <p:txBody>
          <a:bodyPr/>
          <a:lstStyle/>
          <a:p>
            <a:fld id="{62956FC0-6EE2-D042-A0F1-ED89E4E262BE}" type="datetimeFigureOut">
              <a:rPr lang="en-US" smtClean="0"/>
              <a:t>4/23/23</a:t>
            </a:fld>
            <a:endParaRPr lang="en-US"/>
          </a:p>
        </p:txBody>
      </p:sp>
      <p:sp>
        <p:nvSpPr>
          <p:cNvPr id="6" name="Footer Placeholder 5">
            <a:extLst>
              <a:ext uri="{FF2B5EF4-FFF2-40B4-BE49-F238E27FC236}">
                <a16:creationId xmlns:a16="http://schemas.microsoft.com/office/drawing/2014/main" id="{0C5737AB-B632-973A-971A-6C27FFD61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438DB-992D-936F-AA4B-0A943789294F}"/>
              </a:ext>
            </a:extLst>
          </p:cNvPr>
          <p:cNvSpPr>
            <a:spLocks noGrp="1"/>
          </p:cNvSpPr>
          <p:nvPr>
            <p:ph type="sldNum" sz="quarter" idx="12"/>
          </p:nvPr>
        </p:nvSpPr>
        <p:spPr/>
        <p:txBody>
          <a:bodyPr/>
          <a:lstStyle/>
          <a:p>
            <a:fld id="{6C5EA687-B494-7346-892A-CC205542B25F}" type="slidenum">
              <a:rPr lang="en-US" smtClean="0"/>
              <a:t>‹#›</a:t>
            </a:fld>
            <a:endParaRPr lang="en-US"/>
          </a:p>
        </p:txBody>
      </p:sp>
    </p:spTree>
    <p:extLst>
      <p:ext uri="{BB962C8B-B14F-4D97-AF65-F5344CB8AC3E}">
        <p14:creationId xmlns:p14="http://schemas.microsoft.com/office/powerpoint/2010/main" val="608709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9CA03D-4165-2FF1-E95B-FB132E7E9C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3D4E8-61BC-CF6A-264E-AB65BF72C4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8E6645-F0D9-9062-EFC5-10436B4476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956FC0-6EE2-D042-A0F1-ED89E4E262BE}" type="datetimeFigureOut">
              <a:rPr lang="en-US" smtClean="0"/>
              <a:t>4/23/23</a:t>
            </a:fld>
            <a:endParaRPr lang="en-US"/>
          </a:p>
        </p:txBody>
      </p:sp>
      <p:sp>
        <p:nvSpPr>
          <p:cNvPr id="5" name="Footer Placeholder 4">
            <a:extLst>
              <a:ext uri="{FF2B5EF4-FFF2-40B4-BE49-F238E27FC236}">
                <a16:creationId xmlns:a16="http://schemas.microsoft.com/office/drawing/2014/main" id="{1441998D-6548-E2BB-47BF-68EA75A2C2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708CC6-5305-53DF-5379-2D411A0E5D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5EA687-B494-7346-892A-CC205542B25F}" type="slidenum">
              <a:rPr lang="en-US" smtClean="0"/>
              <a:t>‹#›</a:t>
            </a:fld>
            <a:endParaRPr lang="en-US"/>
          </a:p>
        </p:txBody>
      </p:sp>
    </p:spTree>
    <p:extLst>
      <p:ext uri="{BB962C8B-B14F-4D97-AF65-F5344CB8AC3E}">
        <p14:creationId xmlns:p14="http://schemas.microsoft.com/office/powerpoint/2010/main" val="103007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D00E35-5926-3182-ECEA-CF1ED1419DB1}"/>
              </a:ext>
            </a:extLst>
          </p:cNvPr>
          <p:cNvSpPr>
            <a:spLocks noGrp="1"/>
          </p:cNvSpPr>
          <p:nvPr>
            <p:ph type="ctrTitle"/>
          </p:nvPr>
        </p:nvSpPr>
        <p:spPr>
          <a:xfrm>
            <a:off x="4654296" y="640080"/>
            <a:ext cx="6894576" cy="3566160"/>
          </a:xfrm>
        </p:spPr>
        <p:txBody>
          <a:bodyPr anchor="b">
            <a:normAutofit/>
          </a:bodyPr>
          <a:lstStyle/>
          <a:p>
            <a:pPr algn="l"/>
            <a:r>
              <a:rPr lang="en-US" sz="6600"/>
              <a:t>“The Shallows”</a:t>
            </a:r>
          </a:p>
        </p:txBody>
      </p:sp>
      <p:sp>
        <p:nvSpPr>
          <p:cNvPr id="3" name="Subtitle 2">
            <a:extLst>
              <a:ext uri="{FF2B5EF4-FFF2-40B4-BE49-F238E27FC236}">
                <a16:creationId xmlns:a16="http://schemas.microsoft.com/office/drawing/2014/main" id="{133F1675-9703-FE90-FB5B-3BCEB0D19F84}"/>
              </a:ext>
            </a:extLst>
          </p:cNvPr>
          <p:cNvSpPr>
            <a:spLocks noGrp="1"/>
          </p:cNvSpPr>
          <p:nvPr>
            <p:ph type="subTitle" idx="1"/>
          </p:nvPr>
        </p:nvSpPr>
        <p:spPr>
          <a:xfrm>
            <a:off x="4654296" y="4636008"/>
            <a:ext cx="6894576" cy="1572768"/>
          </a:xfrm>
        </p:spPr>
        <p:txBody>
          <a:bodyPr>
            <a:normAutofit/>
          </a:bodyPr>
          <a:lstStyle/>
          <a:p>
            <a:pPr algn="l"/>
            <a:r>
              <a:rPr lang="en-US" dirty="0"/>
              <a:t>Nicholas </a:t>
            </a:r>
            <a:r>
              <a:rPr lang="en-US" dirty="0" err="1"/>
              <a:t>Carr</a:t>
            </a:r>
            <a:endParaRPr lang="en-US"/>
          </a:p>
        </p:txBody>
      </p:sp>
      <p:pic>
        <p:nvPicPr>
          <p:cNvPr id="5" name="Picture 4" descr="Text&#10;&#10;Description automatically generated">
            <a:extLst>
              <a:ext uri="{FF2B5EF4-FFF2-40B4-BE49-F238E27FC236}">
                <a16:creationId xmlns:a16="http://schemas.microsoft.com/office/drawing/2014/main" id="{3EE0508F-233C-0F1F-F8A7-3CC6A50A8DA8}"/>
              </a:ext>
            </a:extLst>
          </p:cNvPr>
          <p:cNvPicPr>
            <a:picLocks noChangeAspect="1"/>
          </p:cNvPicPr>
          <p:nvPr/>
        </p:nvPicPr>
        <p:blipFill rotWithShape="1">
          <a:blip r:embed="rId2"/>
          <a:srcRect l="6342" r="5521"/>
          <a:stretch/>
        </p:blipFill>
        <p:spPr>
          <a:xfrm>
            <a:off x="20" y="10"/>
            <a:ext cx="4049786"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12"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3124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91487-F489-5DF0-0BBF-76D6B616AFAD}"/>
              </a:ext>
            </a:extLst>
          </p:cNvPr>
          <p:cNvSpPr>
            <a:spLocks noGrp="1"/>
          </p:cNvSpPr>
          <p:nvPr>
            <p:ph type="title"/>
          </p:nvPr>
        </p:nvSpPr>
        <p:spPr>
          <a:xfrm>
            <a:off x="635000" y="640823"/>
            <a:ext cx="3418659" cy="5583148"/>
          </a:xfrm>
        </p:spPr>
        <p:txBody>
          <a:bodyPr anchor="ctr">
            <a:normAutofit/>
          </a:bodyPr>
          <a:lstStyle/>
          <a:p>
            <a:r>
              <a:rPr lang="en-US" sz="5000"/>
              <a:t>Introduction</a:t>
            </a:r>
          </a:p>
        </p:txBody>
      </p:sp>
      <p:sp>
        <p:nvSpPr>
          <p:cNvPr id="18"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01674A6-6461-3BE6-E327-D57A79FC46B6}"/>
              </a:ext>
            </a:extLst>
          </p:cNvPr>
          <p:cNvGraphicFramePr>
            <a:graphicFrameLocks noGrp="1"/>
          </p:cNvGraphicFramePr>
          <p:nvPr>
            <p:ph idx="1"/>
            <p:extLst>
              <p:ext uri="{D42A27DB-BD31-4B8C-83A1-F6EECF244321}">
                <p14:modId xmlns:p14="http://schemas.microsoft.com/office/powerpoint/2010/main" val="195007045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6975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3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Freeform: Shape 3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2D3A13-64E4-03DF-86EF-25312D6F4799}"/>
              </a:ext>
            </a:extLst>
          </p:cNvPr>
          <p:cNvSpPr>
            <a:spLocks noGrp="1"/>
          </p:cNvSpPr>
          <p:nvPr>
            <p:ph type="title"/>
          </p:nvPr>
        </p:nvSpPr>
        <p:spPr>
          <a:xfrm>
            <a:off x="621792" y="1161288"/>
            <a:ext cx="3602736" cy="4526280"/>
          </a:xfrm>
        </p:spPr>
        <p:txBody>
          <a:bodyPr>
            <a:normAutofit/>
          </a:bodyPr>
          <a:lstStyle/>
          <a:p>
            <a:r>
              <a:rPr lang="en-US" sz="4000"/>
              <a:t>Neuroplasticity</a:t>
            </a:r>
          </a:p>
        </p:txBody>
      </p:sp>
      <p:sp>
        <p:nvSpPr>
          <p:cNvPr id="35" name="Rectangle 3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4" name="Content Placeholder 2">
            <a:extLst>
              <a:ext uri="{FF2B5EF4-FFF2-40B4-BE49-F238E27FC236}">
                <a16:creationId xmlns:a16="http://schemas.microsoft.com/office/drawing/2014/main" id="{C42A8944-6359-7CF4-E89B-41880AF379E6}"/>
              </a:ext>
            </a:extLst>
          </p:cNvPr>
          <p:cNvGraphicFramePr>
            <a:graphicFrameLocks noGrp="1"/>
          </p:cNvGraphicFramePr>
          <p:nvPr>
            <p:ph idx="1"/>
            <p:extLst>
              <p:ext uri="{D42A27DB-BD31-4B8C-83A1-F6EECF244321}">
                <p14:modId xmlns:p14="http://schemas.microsoft.com/office/powerpoint/2010/main" val="1393660491"/>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5363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B712E5EC-6587-7603-0BAB-648A06D98D7F}"/>
              </a:ext>
            </a:extLst>
          </p:cNvPr>
          <p:cNvSpPr>
            <a:spLocks noGrp="1"/>
          </p:cNvSpPr>
          <p:nvPr>
            <p:ph type="title"/>
          </p:nvPr>
        </p:nvSpPr>
        <p:spPr>
          <a:xfrm>
            <a:off x="1000941" y="685801"/>
            <a:ext cx="3494859" cy="5491162"/>
          </a:xfrm>
        </p:spPr>
        <p:txBody>
          <a:bodyPr>
            <a:normAutofit/>
          </a:bodyPr>
          <a:lstStyle/>
          <a:p>
            <a:r>
              <a:rPr lang="en-US" dirty="0"/>
              <a:t>Loss of Brain Dependency and Memory</a:t>
            </a:r>
          </a:p>
        </p:txBody>
      </p:sp>
      <p:graphicFrame>
        <p:nvGraphicFramePr>
          <p:cNvPr id="5" name="Content Placeholder 2">
            <a:extLst>
              <a:ext uri="{FF2B5EF4-FFF2-40B4-BE49-F238E27FC236}">
                <a16:creationId xmlns:a16="http://schemas.microsoft.com/office/drawing/2014/main" id="{358C817C-DB1D-4955-A30E-4AC3C49B727A}"/>
              </a:ext>
            </a:extLst>
          </p:cNvPr>
          <p:cNvGraphicFramePr>
            <a:graphicFrameLocks noGrp="1"/>
          </p:cNvGraphicFramePr>
          <p:nvPr>
            <p:ph idx="1"/>
            <p:extLst>
              <p:ext uri="{D42A27DB-BD31-4B8C-83A1-F6EECF244321}">
                <p14:modId xmlns:p14="http://schemas.microsoft.com/office/powerpoint/2010/main" val="2828391819"/>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6475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CB8406-C065-FBEC-14CD-324ECB6DA56D}"/>
              </a:ext>
            </a:extLst>
          </p:cNvPr>
          <p:cNvSpPr>
            <a:spLocks noGrp="1"/>
          </p:cNvSpPr>
          <p:nvPr>
            <p:ph type="title"/>
          </p:nvPr>
        </p:nvSpPr>
        <p:spPr>
          <a:xfrm>
            <a:off x="635000" y="640823"/>
            <a:ext cx="3418659" cy="5583148"/>
          </a:xfrm>
        </p:spPr>
        <p:txBody>
          <a:bodyPr anchor="ctr">
            <a:normAutofit/>
          </a:bodyPr>
          <a:lstStyle/>
          <a:p>
            <a:pPr algn="ctr"/>
            <a:r>
              <a:rPr lang="en-US" sz="5400" dirty="0"/>
              <a:t>Technology and Humanity</a:t>
            </a:r>
          </a:p>
        </p:txBody>
      </p:sp>
      <p:sp>
        <p:nvSpPr>
          <p:cNvPr id="20"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49E79DED-3448-0EB7-31D0-79A1B25DD572}"/>
              </a:ext>
            </a:extLst>
          </p:cNvPr>
          <p:cNvGraphicFramePr>
            <a:graphicFrameLocks noGrp="1"/>
          </p:cNvGraphicFramePr>
          <p:nvPr>
            <p:ph idx="1"/>
            <p:extLst>
              <p:ext uri="{D42A27DB-BD31-4B8C-83A1-F6EECF244321}">
                <p14:modId xmlns:p14="http://schemas.microsoft.com/office/powerpoint/2010/main" val="367405500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209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8D301D-DA0D-76F5-503C-F278106AFED4}"/>
              </a:ext>
            </a:extLst>
          </p:cNvPr>
          <p:cNvSpPr>
            <a:spLocks noGrp="1"/>
          </p:cNvSpPr>
          <p:nvPr>
            <p:ph type="title"/>
          </p:nvPr>
        </p:nvSpPr>
        <p:spPr>
          <a:xfrm>
            <a:off x="635000" y="640823"/>
            <a:ext cx="3418659" cy="5583148"/>
          </a:xfrm>
        </p:spPr>
        <p:txBody>
          <a:bodyPr anchor="ctr">
            <a:normAutofit/>
          </a:bodyPr>
          <a:lstStyle/>
          <a:p>
            <a:r>
              <a:rPr lang="en-US" sz="5400"/>
              <a:t>Call to Action</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0A5A194-C2AA-87BF-49B8-4EA3D4427A5E}"/>
              </a:ext>
            </a:extLst>
          </p:cNvPr>
          <p:cNvGraphicFramePr>
            <a:graphicFrameLocks noGrp="1"/>
          </p:cNvGraphicFramePr>
          <p:nvPr>
            <p:ph idx="1"/>
            <p:extLst>
              <p:ext uri="{D42A27DB-BD31-4B8C-83A1-F6EECF244321}">
                <p14:modId xmlns:p14="http://schemas.microsoft.com/office/powerpoint/2010/main" val="358355099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9082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B5EAB6BA-125D-E14B-4D78-022757F2727A}"/>
              </a:ext>
            </a:extLst>
          </p:cNvPr>
          <p:cNvSpPr>
            <a:spLocks noGrp="1"/>
          </p:cNvSpPr>
          <p:nvPr>
            <p:ph type="title"/>
          </p:nvPr>
        </p:nvSpPr>
        <p:spPr>
          <a:xfrm>
            <a:off x="1000941" y="685801"/>
            <a:ext cx="3494859" cy="5491162"/>
          </a:xfrm>
        </p:spPr>
        <p:txBody>
          <a:bodyPr>
            <a:normAutofit/>
          </a:bodyPr>
          <a:lstStyle/>
          <a:p>
            <a:r>
              <a:rPr lang="en-US" sz="3400"/>
              <a:t>Recommendation</a:t>
            </a:r>
          </a:p>
        </p:txBody>
      </p:sp>
      <p:graphicFrame>
        <p:nvGraphicFramePr>
          <p:cNvPr id="5" name="Content Placeholder 2">
            <a:extLst>
              <a:ext uri="{FF2B5EF4-FFF2-40B4-BE49-F238E27FC236}">
                <a16:creationId xmlns:a16="http://schemas.microsoft.com/office/drawing/2014/main" id="{31F4D5C3-759C-B3DA-97FF-2236AA9D2743}"/>
              </a:ext>
            </a:extLst>
          </p:cNvPr>
          <p:cNvGraphicFramePr>
            <a:graphicFrameLocks noGrp="1"/>
          </p:cNvGraphicFramePr>
          <p:nvPr>
            <p:ph idx="1"/>
            <p:extLst>
              <p:ext uri="{D42A27DB-BD31-4B8C-83A1-F6EECF244321}">
                <p14:modId xmlns:p14="http://schemas.microsoft.com/office/powerpoint/2010/main" val="387990627"/>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5483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0E573FB-3C1F-1703-0AF8-EBF7E370C50B}"/>
              </a:ext>
            </a:extLst>
          </p:cNvPr>
          <p:cNvSpPr>
            <a:spLocks noGrp="1"/>
          </p:cNvSpPr>
          <p:nvPr>
            <p:ph type="title"/>
          </p:nvPr>
        </p:nvSpPr>
        <p:spPr>
          <a:xfrm>
            <a:off x="2558716" y="955309"/>
            <a:ext cx="7074568" cy="2898975"/>
          </a:xfrm>
        </p:spPr>
        <p:txBody>
          <a:bodyPr vert="horz" lIns="91440" tIns="45720" rIns="91440" bIns="45720" rtlCol="0" anchor="b">
            <a:normAutofit/>
          </a:bodyPr>
          <a:lstStyle/>
          <a:p>
            <a:pPr algn="ctr"/>
            <a:r>
              <a:rPr lang="en-US" sz="6600" kern="1200">
                <a:solidFill>
                  <a:srgbClr val="FFFFFF"/>
                </a:solidFill>
                <a:latin typeface="+mj-lt"/>
                <a:ea typeface="+mj-ea"/>
                <a:cs typeface="+mj-cs"/>
              </a:rPr>
              <a:t>Questions?</a:t>
            </a:r>
          </a:p>
        </p:txBody>
      </p:sp>
      <p:sp>
        <p:nvSpPr>
          <p:cNvPr id="12"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650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700</Words>
  <Application>Microsoft Macintosh PowerPoint</Application>
  <PresentationFormat>Widescreen</PresentationFormat>
  <Paragraphs>55</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“The Shallows”</vt:lpstr>
      <vt:lpstr>Introduction</vt:lpstr>
      <vt:lpstr>Neuroplasticity</vt:lpstr>
      <vt:lpstr>Loss of Brain Dependency and Memory</vt:lpstr>
      <vt:lpstr>Technology and Humanity</vt:lpstr>
      <vt:lpstr>Call to Action</vt:lpstr>
      <vt:lpstr>Recommendation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Shallows”</dc:title>
  <dc:creator>Trevor VanVeldhuisen</dc:creator>
  <cp:lastModifiedBy>Trevor VanVeldhuisen</cp:lastModifiedBy>
  <cp:revision>4</cp:revision>
  <dcterms:created xsi:type="dcterms:W3CDTF">2023-04-23T17:33:26Z</dcterms:created>
  <dcterms:modified xsi:type="dcterms:W3CDTF">2023-04-23T23:21:54Z</dcterms:modified>
</cp:coreProperties>
</file>