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A13E3-6341-4052-BF2A-BD6905348BBD}">
          <p14:sldIdLst>
            <p14:sldId id="257"/>
            <p14:sldId id="258"/>
          </p14:sldIdLst>
        </p14:section>
        <p14:section name="Untitled Section" id="{B6EC2621-2168-4C5A-875D-81EF40974103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0B076-A456-4C06-A492-0FE8A57498AB}" v="6" dt="2023-04-24T01:12:07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der Hartsuff" userId="83d7bcee4e41331b" providerId="LiveId" clId="{9970B076-A456-4C06-A492-0FE8A57498AB}"/>
    <pc:docChg chg="undo custSel addSld delSld modSld addSection modSection">
      <pc:chgData name="Zander Hartsuff" userId="83d7bcee4e41331b" providerId="LiveId" clId="{9970B076-A456-4C06-A492-0FE8A57498AB}" dt="2023-04-24T03:57:31.271" v="3762" actId="20577"/>
      <pc:docMkLst>
        <pc:docMk/>
      </pc:docMkLst>
      <pc:sldChg chg="addSp modSp new del mod">
        <pc:chgData name="Zander Hartsuff" userId="83d7bcee4e41331b" providerId="LiveId" clId="{9970B076-A456-4C06-A492-0FE8A57498AB}" dt="2023-04-23T22:32:24.853" v="224" actId="2696"/>
        <pc:sldMkLst>
          <pc:docMk/>
          <pc:sldMk cId="3325186186" sldId="256"/>
        </pc:sldMkLst>
        <pc:spChg chg="mod">
          <ac:chgData name="Zander Hartsuff" userId="83d7bcee4e41331b" providerId="LiveId" clId="{9970B076-A456-4C06-A492-0FE8A57498AB}" dt="2023-04-23T22:23:57.674" v="78" actId="20577"/>
          <ac:spMkLst>
            <pc:docMk/>
            <pc:sldMk cId="3325186186" sldId="256"/>
            <ac:spMk id="2" creationId="{C2117696-8F0E-C4AF-D997-438D7019C3AF}"/>
          </ac:spMkLst>
        </pc:spChg>
        <pc:spChg chg="mod">
          <ac:chgData name="Zander Hartsuff" userId="83d7bcee4e41331b" providerId="LiveId" clId="{9970B076-A456-4C06-A492-0FE8A57498AB}" dt="2023-04-23T22:24:45.844" v="148" actId="20577"/>
          <ac:spMkLst>
            <pc:docMk/>
            <pc:sldMk cId="3325186186" sldId="256"/>
            <ac:spMk id="3" creationId="{792F3798-E3A2-CD5B-540B-6316E3681A9D}"/>
          </ac:spMkLst>
        </pc:spChg>
        <pc:picChg chg="add mod ord modCrop">
          <ac:chgData name="Zander Hartsuff" userId="83d7bcee4e41331b" providerId="LiveId" clId="{9970B076-A456-4C06-A492-0FE8A57498AB}" dt="2023-04-23T22:32:03.266" v="222" actId="1076"/>
          <ac:picMkLst>
            <pc:docMk/>
            <pc:sldMk cId="3325186186" sldId="256"/>
            <ac:picMk id="5" creationId="{B8FEEC6C-549B-21E9-019C-2352EFA2AA1A}"/>
          </ac:picMkLst>
        </pc:picChg>
      </pc:sldChg>
      <pc:sldChg chg="addSp delSp modSp new mod setBg delDesignElem">
        <pc:chgData name="Zander Hartsuff" userId="83d7bcee4e41331b" providerId="LiveId" clId="{9970B076-A456-4C06-A492-0FE8A57498AB}" dt="2023-04-24T01:12:07.337" v="731"/>
        <pc:sldMkLst>
          <pc:docMk/>
          <pc:sldMk cId="778137483" sldId="257"/>
        </pc:sldMkLst>
        <pc:spChg chg="mod">
          <ac:chgData name="Zander Hartsuff" userId="83d7bcee4e41331b" providerId="LiveId" clId="{9970B076-A456-4C06-A492-0FE8A57498AB}" dt="2023-04-23T22:33:02.243" v="239" actId="20577"/>
          <ac:spMkLst>
            <pc:docMk/>
            <pc:sldMk cId="778137483" sldId="257"/>
            <ac:spMk id="2" creationId="{A79A04FF-FF50-F3AA-11AB-8F7833EF03FC}"/>
          </ac:spMkLst>
        </pc:spChg>
        <pc:spChg chg="mod">
          <ac:chgData name="Zander Hartsuff" userId="83d7bcee4e41331b" providerId="LiveId" clId="{9970B076-A456-4C06-A492-0FE8A57498AB}" dt="2023-04-23T22:33:09.283" v="259" actId="20577"/>
          <ac:spMkLst>
            <pc:docMk/>
            <pc:sldMk cId="778137483" sldId="257"/>
            <ac:spMk id="3" creationId="{5D785A05-36C9-6167-2809-E7411E5AC4FE}"/>
          </ac:spMkLst>
        </pc:spChg>
        <pc:spChg chg="add del">
          <ac:chgData name="Zander Hartsuff" userId="83d7bcee4e41331b" providerId="LiveId" clId="{9970B076-A456-4C06-A492-0FE8A57498AB}" dt="2023-04-24T01:12:07.337" v="731"/>
          <ac:spMkLst>
            <pc:docMk/>
            <pc:sldMk cId="778137483" sldId="257"/>
            <ac:spMk id="10" creationId="{7D9D36D6-2AC5-46A1-A849-4C82D5264A3A}"/>
          </ac:spMkLst>
        </pc:spChg>
        <pc:picChg chg="add mod">
          <ac:chgData name="Zander Hartsuff" userId="83d7bcee4e41331b" providerId="LiveId" clId="{9970B076-A456-4C06-A492-0FE8A57498AB}" dt="2023-04-23T22:32:38.120" v="228" actId="26606"/>
          <ac:picMkLst>
            <pc:docMk/>
            <pc:sldMk cId="778137483" sldId="257"/>
            <ac:picMk id="5" creationId="{84C92CA4-10A7-DC0B-B964-F6BD19285FB2}"/>
          </ac:picMkLst>
        </pc:picChg>
      </pc:sldChg>
      <pc:sldChg chg="addSp delSp modSp new mod">
        <pc:chgData name="Zander Hartsuff" userId="83d7bcee4e41331b" providerId="LiveId" clId="{9970B076-A456-4C06-A492-0FE8A57498AB}" dt="2023-04-24T03:15:37.017" v="2778" actId="20577"/>
        <pc:sldMkLst>
          <pc:docMk/>
          <pc:sldMk cId="1880392065" sldId="258"/>
        </pc:sldMkLst>
        <pc:spChg chg="mod">
          <ac:chgData name="Zander Hartsuff" userId="83d7bcee4e41331b" providerId="LiveId" clId="{9970B076-A456-4C06-A492-0FE8A57498AB}" dt="2023-04-24T01:12:24.516" v="734" actId="1076"/>
          <ac:spMkLst>
            <pc:docMk/>
            <pc:sldMk cId="1880392065" sldId="258"/>
            <ac:spMk id="2" creationId="{5C876332-8651-8653-8042-8EF7A70E5B95}"/>
          </ac:spMkLst>
        </pc:spChg>
        <pc:spChg chg="del">
          <ac:chgData name="Zander Hartsuff" userId="83d7bcee4e41331b" providerId="LiveId" clId="{9970B076-A456-4C06-A492-0FE8A57498AB}" dt="2023-04-23T22:42:03.876" v="272" actId="931"/>
          <ac:spMkLst>
            <pc:docMk/>
            <pc:sldMk cId="1880392065" sldId="258"/>
            <ac:spMk id="3" creationId="{56239B08-33C1-197C-3722-0087410067BF}"/>
          </ac:spMkLst>
        </pc:spChg>
        <pc:spChg chg="mod">
          <ac:chgData name="Zander Hartsuff" userId="83d7bcee4e41331b" providerId="LiveId" clId="{9970B076-A456-4C06-A492-0FE8A57498AB}" dt="2023-04-24T03:15:37.017" v="2778" actId="20577"/>
          <ac:spMkLst>
            <pc:docMk/>
            <pc:sldMk cId="1880392065" sldId="258"/>
            <ac:spMk id="4" creationId="{8383A347-D967-D04B-4F28-BC05207BFD65}"/>
          </ac:spMkLst>
        </pc:spChg>
        <pc:picChg chg="add mod">
          <ac:chgData name="Zander Hartsuff" userId="83d7bcee4e41331b" providerId="LiveId" clId="{9970B076-A456-4C06-A492-0FE8A57498AB}" dt="2023-04-24T01:12:17.739" v="733" actId="1076"/>
          <ac:picMkLst>
            <pc:docMk/>
            <pc:sldMk cId="1880392065" sldId="258"/>
            <ac:picMk id="6" creationId="{4F52FC4B-47EB-CC3D-4112-42A9D6499329}"/>
          </ac:picMkLst>
        </pc:picChg>
      </pc:sldChg>
      <pc:sldChg chg="modSp new mod">
        <pc:chgData name="Zander Hartsuff" userId="83d7bcee4e41331b" providerId="LiveId" clId="{9970B076-A456-4C06-A492-0FE8A57498AB}" dt="2023-04-24T03:57:31.271" v="3762" actId="20577"/>
        <pc:sldMkLst>
          <pc:docMk/>
          <pc:sldMk cId="490388884" sldId="259"/>
        </pc:sldMkLst>
        <pc:spChg chg="mod">
          <ac:chgData name="Zander Hartsuff" userId="83d7bcee4e41331b" providerId="LiveId" clId="{9970B076-A456-4C06-A492-0FE8A57498AB}" dt="2023-04-24T01:40:53.672" v="1840" actId="33524"/>
          <ac:spMkLst>
            <pc:docMk/>
            <pc:sldMk cId="490388884" sldId="259"/>
            <ac:spMk id="2" creationId="{95A7873C-970A-81C1-EF1E-ED63FF98ED44}"/>
          </ac:spMkLst>
        </pc:spChg>
        <pc:spChg chg="mod">
          <ac:chgData name="Zander Hartsuff" userId="83d7bcee4e41331b" providerId="LiveId" clId="{9970B076-A456-4C06-A492-0FE8A57498AB}" dt="2023-04-24T03:57:31.271" v="3762" actId="20577"/>
          <ac:spMkLst>
            <pc:docMk/>
            <pc:sldMk cId="490388884" sldId="259"/>
            <ac:spMk id="3" creationId="{14D331CA-1914-6791-9D1E-7E118379248B}"/>
          </ac:spMkLst>
        </pc:spChg>
      </pc:sldChg>
      <pc:sldChg chg="modSp new mod">
        <pc:chgData name="Zander Hartsuff" userId="83d7bcee4e41331b" providerId="LiveId" clId="{9970B076-A456-4C06-A492-0FE8A57498AB}" dt="2023-04-24T03:44:31.904" v="3303" actId="14100"/>
        <pc:sldMkLst>
          <pc:docMk/>
          <pc:sldMk cId="1637881162" sldId="260"/>
        </pc:sldMkLst>
        <pc:spChg chg="mod">
          <ac:chgData name="Zander Hartsuff" userId="83d7bcee4e41331b" providerId="LiveId" clId="{9970B076-A456-4C06-A492-0FE8A57498AB}" dt="2023-04-24T01:14:12.287" v="841" actId="20577"/>
          <ac:spMkLst>
            <pc:docMk/>
            <pc:sldMk cId="1637881162" sldId="260"/>
            <ac:spMk id="2" creationId="{F47A0EA0-D25B-48EC-E239-2436ECEB208F}"/>
          </ac:spMkLst>
        </pc:spChg>
        <pc:spChg chg="mod">
          <ac:chgData name="Zander Hartsuff" userId="83d7bcee4e41331b" providerId="LiveId" clId="{9970B076-A456-4C06-A492-0FE8A57498AB}" dt="2023-04-24T01:15:00.431" v="859" actId="20577"/>
          <ac:spMkLst>
            <pc:docMk/>
            <pc:sldMk cId="1637881162" sldId="260"/>
            <ac:spMk id="3" creationId="{70FAB67E-82CB-F647-9266-719C09CAFE1D}"/>
          </ac:spMkLst>
        </pc:spChg>
        <pc:spChg chg="mod">
          <ac:chgData name="Zander Hartsuff" userId="83d7bcee4e41331b" providerId="LiveId" clId="{9970B076-A456-4C06-A492-0FE8A57498AB}" dt="2023-04-24T01:18:23.227" v="1097" actId="20577"/>
          <ac:spMkLst>
            <pc:docMk/>
            <pc:sldMk cId="1637881162" sldId="260"/>
            <ac:spMk id="4" creationId="{E8D60CFE-648B-B455-8886-914216AD4177}"/>
          </ac:spMkLst>
        </pc:spChg>
        <pc:spChg chg="mod">
          <ac:chgData name="Zander Hartsuff" userId="83d7bcee4e41331b" providerId="LiveId" clId="{9970B076-A456-4C06-A492-0FE8A57498AB}" dt="2023-04-24T01:18:34.989" v="1105" actId="20577"/>
          <ac:spMkLst>
            <pc:docMk/>
            <pc:sldMk cId="1637881162" sldId="260"/>
            <ac:spMk id="5" creationId="{83F3CA32-4580-6F06-D535-580ACC524FD0}"/>
          </ac:spMkLst>
        </pc:spChg>
        <pc:spChg chg="mod">
          <ac:chgData name="Zander Hartsuff" userId="83d7bcee4e41331b" providerId="LiveId" clId="{9970B076-A456-4C06-A492-0FE8A57498AB}" dt="2023-04-24T01:31:33.177" v="1506" actId="313"/>
          <ac:spMkLst>
            <pc:docMk/>
            <pc:sldMk cId="1637881162" sldId="260"/>
            <ac:spMk id="6" creationId="{02106C7C-D7F0-C30D-9C87-C5AD64031E71}"/>
          </ac:spMkLst>
        </pc:spChg>
        <pc:spChg chg="mod">
          <ac:chgData name="Zander Hartsuff" userId="83d7bcee4e41331b" providerId="LiveId" clId="{9970B076-A456-4C06-A492-0FE8A57498AB}" dt="2023-04-24T03:44:22.289" v="3302" actId="1076"/>
          <ac:spMkLst>
            <pc:docMk/>
            <pc:sldMk cId="1637881162" sldId="260"/>
            <ac:spMk id="7" creationId="{B2F7A077-A070-82AC-B0D8-C534914C9EE2}"/>
          </ac:spMkLst>
        </pc:spChg>
        <pc:spChg chg="mod">
          <ac:chgData name="Zander Hartsuff" userId="83d7bcee4e41331b" providerId="LiveId" clId="{9970B076-A456-4C06-A492-0FE8A57498AB}" dt="2023-04-24T03:44:31.904" v="3303" actId="14100"/>
          <ac:spMkLst>
            <pc:docMk/>
            <pc:sldMk cId="1637881162" sldId="260"/>
            <ac:spMk id="8" creationId="{FC09469B-B754-4E16-1411-E696144FC340}"/>
          </ac:spMkLst>
        </pc:spChg>
      </pc:sldChg>
      <pc:sldChg chg="modSp new mod">
        <pc:chgData name="Zander Hartsuff" userId="83d7bcee4e41331b" providerId="LiveId" clId="{9970B076-A456-4C06-A492-0FE8A57498AB}" dt="2023-04-24T02:56:58.228" v="2525" actId="20577"/>
        <pc:sldMkLst>
          <pc:docMk/>
          <pc:sldMk cId="1722572460" sldId="261"/>
        </pc:sldMkLst>
        <pc:spChg chg="mod">
          <ac:chgData name="Zander Hartsuff" userId="83d7bcee4e41331b" providerId="LiveId" clId="{9970B076-A456-4C06-A492-0FE8A57498AB}" dt="2023-04-24T02:02:30.067" v="2078" actId="20577"/>
          <ac:spMkLst>
            <pc:docMk/>
            <pc:sldMk cId="1722572460" sldId="261"/>
            <ac:spMk id="2" creationId="{743CC9C4-8705-46AB-E7F9-5757C4045F35}"/>
          </ac:spMkLst>
        </pc:spChg>
        <pc:spChg chg="mod">
          <ac:chgData name="Zander Hartsuff" userId="83d7bcee4e41331b" providerId="LiveId" clId="{9970B076-A456-4C06-A492-0FE8A57498AB}" dt="2023-04-24T02:56:58.228" v="2525" actId="20577"/>
          <ac:spMkLst>
            <pc:docMk/>
            <pc:sldMk cId="1722572460" sldId="261"/>
            <ac:spMk id="3" creationId="{B76BDBD3-F382-619F-B2EB-4550D48A8F3C}"/>
          </ac:spMkLst>
        </pc:spChg>
      </pc:sldChg>
      <pc:sldChg chg="modSp new mod">
        <pc:chgData name="Zander Hartsuff" userId="83d7bcee4e41331b" providerId="LiveId" clId="{9970B076-A456-4C06-A492-0FE8A57498AB}" dt="2023-04-24T03:43:27.977" v="3298" actId="20577"/>
        <pc:sldMkLst>
          <pc:docMk/>
          <pc:sldMk cId="1658972768" sldId="262"/>
        </pc:sldMkLst>
        <pc:spChg chg="mod">
          <ac:chgData name="Zander Hartsuff" userId="83d7bcee4e41331b" providerId="LiveId" clId="{9970B076-A456-4C06-A492-0FE8A57498AB}" dt="2023-04-24T02:57:54.624" v="2555" actId="20577"/>
          <ac:spMkLst>
            <pc:docMk/>
            <pc:sldMk cId="1658972768" sldId="262"/>
            <ac:spMk id="2" creationId="{59EC3C2A-802B-D3AC-9E7B-5F84A8B911F4}"/>
          </ac:spMkLst>
        </pc:spChg>
        <pc:spChg chg="mod">
          <ac:chgData name="Zander Hartsuff" userId="83d7bcee4e41331b" providerId="LiveId" clId="{9970B076-A456-4C06-A492-0FE8A57498AB}" dt="2023-04-24T03:43:27.977" v="3298" actId="20577"/>
          <ac:spMkLst>
            <pc:docMk/>
            <pc:sldMk cId="1658972768" sldId="262"/>
            <ac:spMk id="3" creationId="{C7C73A72-D3CF-B461-684E-4CA2B5F03868}"/>
          </ac:spMkLst>
        </pc:spChg>
      </pc:sldChg>
      <pc:sldChg chg="modSp new mod">
        <pc:chgData name="Zander Hartsuff" userId="83d7bcee4e41331b" providerId="LiveId" clId="{9970B076-A456-4C06-A492-0FE8A57498AB}" dt="2023-04-24T03:51:31.874" v="3717" actId="20577"/>
        <pc:sldMkLst>
          <pc:docMk/>
          <pc:sldMk cId="751361545" sldId="263"/>
        </pc:sldMkLst>
        <pc:spChg chg="mod">
          <ac:chgData name="Zander Hartsuff" userId="83d7bcee4e41331b" providerId="LiveId" clId="{9970B076-A456-4C06-A492-0FE8A57498AB}" dt="2023-04-24T03:49:37.355" v="3594" actId="20577"/>
          <ac:spMkLst>
            <pc:docMk/>
            <pc:sldMk cId="751361545" sldId="263"/>
            <ac:spMk id="2" creationId="{81EB1194-CAAE-6F42-B613-E595943CA869}"/>
          </ac:spMkLst>
        </pc:spChg>
        <pc:spChg chg="mod">
          <ac:chgData name="Zander Hartsuff" userId="83d7bcee4e41331b" providerId="LiveId" clId="{9970B076-A456-4C06-A492-0FE8A57498AB}" dt="2023-04-24T03:51:31.874" v="3717" actId="20577"/>
          <ac:spMkLst>
            <pc:docMk/>
            <pc:sldMk cId="751361545" sldId="263"/>
            <ac:spMk id="3" creationId="{E94AA224-602D-C42F-05E3-76C4F04514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7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3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3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75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0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5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5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A4EA81-8674-4516-9F85-032F26A4DA1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4B1C6-DB0C-4B0A-8551-379316B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04FF-FF50-F3AA-11AB-8F7833EF0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Book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85A05-36C9-6167-2809-E7411E5AC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By Zander Hartsuff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4C92CA4-10A7-DC0B-B964-F6BD19285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842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3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6332-8651-8653-8042-8EF7A70E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60" y="624999"/>
            <a:ext cx="5092906" cy="1574808"/>
          </a:xfrm>
        </p:spPr>
        <p:txBody>
          <a:bodyPr/>
          <a:lstStyle/>
          <a:p>
            <a:r>
              <a:rPr lang="en-US" b="1" dirty="0"/>
              <a:t>About the author:  Max </a:t>
            </a:r>
            <a:r>
              <a:rPr lang="en-US" b="1" dirty="0" err="1"/>
              <a:t>Tegmark</a:t>
            </a:r>
            <a:endParaRPr lang="en-US" b="1" dirty="0"/>
          </a:p>
        </p:txBody>
      </p:sp>
      <p:pic>
        <p:nvPicPr>
          <p:cNvPr id="6" name="Picture Placeholder 5" descr="A person smil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4F52FC4B-47EB-CC3D-4112-42A9D64993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7" b="10467"/>
          <a:stretch>
            <a:fillRect/>
          </a:stretch>
        </p:blipFill>
        <p:spPr>
          <a:xfrm>
            <a:off x="560960" y="2641596"/>
            <a:ext cx="4879637" cy="38530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3A347-D967-D04B-4F28-BC05207BF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3866" y="1412403"/>
            <a:ext cx="6219592" cy="44975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Professor of Physics and AI Research at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Known for his work in Cosmology—science of origin and development of the universe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Education: B.S. Physics at Royal Institute of Technology (in Sweden where he grew up), MA and PHD from UC Berkeley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President of the Future of Life Institute</a:t>
            </a:r>
          </a:p>
          <a:p>
            <a:pPr lvl="1"/>
            <a:r>
              <a:rPr lang="en-US" sz="1800" dirty="0"/>
              <a:t>Goal: To ensure that future life exists and is as awesome as possible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9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873C-970A-81C1-EF1E-ED63FF98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91581" cy="1400530"/>
          </a:xfrm>
        </p:spPr>
        <p:txBody>
          <a:bodyPr/>
          <a:lstStyle/>
          <a:p>
            <a:r>
              <a:rPr lang="en-US" dirty="0"/>
              <a:t>The Greatest Discussion of our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31CA-1914-6791-9D1E-7E118379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book is about looking to the future of AI development and the potential effects it can have on the world</a:t>
            </a:r>
          </a:p>
          <a:p>
            <a:r>
              <a:rPr lang="en-US" dirty="0"/>
              <a:t>Defines Life 3.0 and other </a:t>
            </a:r>
            <a:r>
              <a:rPr lang="en-US"/>
              <a:t>important terms</a:t>
            </a:r>
          </a:p>
          <a:p>
            <a:r>
              <a:rPr lang="en-US" dirty="0"/>
              <a:t>The road to creating Superhuman AI</a:t>
            </a:r>
          </a:p>
          <a:p>
            <a:r>
              <a:rPr lang="en-US" dirty="0"/>
              <a:t>The potential outcomes once it is created</a:t>
            </a:r>
          </a:p>
          <a:p>
            <a:r>
              <a:rPr lang="en-US" dirty="0"/>
              <a:t>The importance of maintaining control as we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8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0EA0-D25B-48EC-E239-2436ECEB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Categories of Life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AB67E-82CB-F647-9266-719C09CAF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Life 1.0: Bacteria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0CFE-648B-B455-8886-914216AD417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Life where Hardware and software are evolved rather than designed</a:t>
            </a:r>
          </a:p>
          <a:p>
            <a:r>
              <a:rPr lang="en-US" dirty="0"/>
              <a:t>Intelligence is limited by how much information can be transmitted at conception</a:t>
            </a:r>
          </a:p>
          <a:p>
            <a:r>
              <a:rPr lang="en-US" dirty="0"/>
              <a:t>Can only adapt by slowly evolving over many generations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CA32-4580-6F06-D535-580ACC524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Life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106C7C-D7F0-C30D-9C87-C5AD64031E7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Life whose hardware is not adaptable, but software can be redesigned</a:t>
            </a:r>
          </a:p>
          <a:p>
            <a:r>
              <a:rPr lang="en-US" dirty="0"/>
              <a:t>Hardware is fully realized when we reach full growth</a:t>
            </a:r>
          </a:p>
          <a:p>
            <a:r>
              <a:rPr lang="en-US" dirty="0"/>
              <a:t>Limitations: Death, brain capacity</a:t>
            </a:r>
          </a:p>
          <a:p>
            <a:r>
              <a:rPr lang="en-US" dirty="0"/>
              <a:t>Learning complex new skills—language, sports, professions</a:t>
            </a:r>
          </a:p>
          <a:p>
            <a:r>
              <a:rPr lang="en-US" dirty="0"/>
              <a:t>Fundamentally update goals and worldview</a:t>
            </a:r>
          </a:p>
          <a:p>
            <a:r>
              <a:rPr lang="en-US" dirty="0"/>
              <a:t>Adapt to things by “updating”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F7A077-A070-82AC-B0D8-C534914C9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2290917"/>
            <a:ext cx="2932113" cy="576262"/>
          </a:xfrm>
        </p:spPr>
        <p:txBody>
          <a:bodyPr/>
          <a:lstStyle/>
          <a:p>
            <a:r>
              <a:rPr lang="en-US" dirty="0"/>
              <a:t>Life 3.0: Superhuman AI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09469B-B754-4E16-1411-E696144FC340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867180"/>
            <a:ext cx="2932113" cy="3389158"/>
          </a:xfrm>
        </p:spPr>
        <p:txBody>
          <a:bodyPr/>
          <a:lstStyle/>
          <a:p>
            <a:r>
              <a:rPr lang="en-US" dirty="0"/>
              <a:t>Fully realized ability to design its hardware and software</a:t>
            </a:r>
          </a:p>
          <a:p>
            <a:r>
              <a:rPr lang="en-US" dirty="0"/>
              <a:t>Master of its own destiny</a:t>
            </a:r>
          </a:p>
        </p:txBody>
      </p:sp>
    </p:spTree>
    <p:extLst>
      <p:ext uri="{BB962C8B-B14F-4D97-AF65-F5344CB8AC3E}">
        <p14:creationId xmlns:p14="http://schemas.microsoft.com/office/powerpoint/2010/main" val="163788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C9C4-8705-46AB-E7F9-5757C404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reach Life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DBD3-F382-619F-B2EB-4550D48A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is reaching human level AGI</a:t>
            </a:r>
          </a:p>
          <a:p>
            <a:r>
              <a:rPr lang="en-US" dirty="0"/>
              <a:t>AGI (Artificial General Intelligence): The ability to achieve any cognitive task</a:t>
            </a:r>
          </a:p>
          <a:p>
            <a:r>
              <a:rPr lang="en-US" dirty="0"/>
              <a:t>If/when this ever happens any future will always have these two features:</a:t>
            </a:r>
          </a:p>
          <a:p>
            <a:pPr lvl="1"/>
            <a:r>
              <a:rPr lang="en-US" dirty="0"/>
              <a:t>A rapid takeoff in superhuman intelligence</a:t>
            </a:r>
          </a:p>
          <a:p>
            <a:pPr lvl="1"/>
            <a:r>
              <a:rPr lang="en-US" dirty="0"/>
              <a:t>One single entity in control: Humans or AI</a:t>
            </a:r>
          </a:p>
        </p:txBody>
      </p:sp>
    </p:spTree>
    <p:extLst>
      <p:ext uri="{BB962C8B-B14F-4D97-AF65-F5344CB8AC3E}">
        <p14:creationId xmlns:p14="http://schemas.microsoft.com/office/powerpoint/2010/main" val="172257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3C2A-802B-D3AC-9E7B-5F84A8B9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Scenarios</a:t>
            </a:r>
            <a:br>
              <a:rPr lang="en-US" dirty="0"/>
            </a:br>
            <a:r>
              <a:rPr lang="en-US" sz="2400" dirty="0"/>
              <a:t>(If Superhuman AI is created)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3A72-D3CF-B461-684E-4CA2B5F0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Libertarian Utopia: Humans and AI live together in harmony</a:t>
            </a:r>
          </a:p>
          <a:p>
            <a:r>
              <a:rPr lang="en-US" dirty="0"/>
              <a:t>The Benevolent Dictator: AI is put in charge of society due to greater intelligence, but still has humanity’s best interest in mind</a:t>
            </a:r>
          </a:p>
          <a:p>
            <a:r>
              <a:rPr lang="en-US" dirty="0"/>
              <a:t>Conquerors: AIs conquer and kill all humans</a:t>
            </a:r>
          </a:p>
          <a:p>
            <a:pPr lvl="1"/>
            <a:r>
              <a:rPr lang="en-US" dirty="0"/>
              <a:t>Possible reasons: view us as threat, nuisance, or waste of resources</a:t>
            </a:r>
          </a:p>
          <a:p>
            <a:r>
              <a:rPr lang="en-US" dirty="0"/>
              <a:t>Descendants: Humans will benefit from AI labors for a time, but eventually they will seek their own fortune while we fade away</a:t>
            </a:r>
          </a:p>
        </p:txBody>
      </p:sp>
    </p:spTree>
    <p:extLst>
      <p:ext uri="{BB962C8B-B14F-4D97-AF65-F5344CB8AC3E}">
        <p14:creationId xmlns:p14="http://schemas.microsoft.com/office/powerpoint/2010/main" val="165897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1194-CAAE-6F42-B613-E595943C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A224-602D-C42F-05E3-76C4F045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optimistic as long as we are not too ambitious and impatient</a:t>
            </a:r>
          </a:p>
          <a:p>
            <a:r>
              <a:rPr lang="en-US" dirty="0"/>
              <a:t>We need to be extremely careful with AI</a:t>
            </a:r>
          </a:p>
          <a:p>
            <a:r>
              <a:rPr lang="en-US" dirty="0"/>
              <a:t>Acknowledges the dangers and potential to hurt people with AI: priority to avoid these things</a:t>
            </a:r>
          </a:p>
          <a:p>
            <a:r>
              <a:rPr lang="en-US" dirty="0"/>
              <a:t>Research on AI safety with Future of Life Institute—to ensure that AI stays in our control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751361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</TotalTime>
  <Words>450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Book Review</vt:lpstr>
      <vt:lpstr>About the author:  Max Tegmark</vt:lpstr>
      <vt:lpstr>The Greatest Discussion of our Lifetime</vt:lpstr>
      <vt:lpstr>The Three Categories of Life</vt:lpstr>
      <vt:lpstr>How to reach Life 3.0</vt:lpstr>
      <vt:lpstr>Possible Future Scenarios (If Superhuman AI is created)</vt:lpstr>
      <vt:lpstr>His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Review</dc:title>
  <dc:creator>Zander Hartsuff</dc:creator>
  <cp:lastModifiedBy>Zander Hartsuff</cp:lastModifiedBy>
  <cp:revision>1</cp:revision>
  <dcterms:created xsi:type="dcterms:W3CDTF">2023-04-23T22:23:22Z</dcterms:created>
  <dcterms:modified xsi:type="dcterms:W3CDTF">2023-04-24T03:57:35Z</dcterms:modified>
</cp:coreProperties>
</file>