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6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2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943F-757F-4699-9695-814B4375FE77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8E11-22D9-428F-AAEB-A08608CD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9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66BDE-B0BE-C3EB-D7A5-2BFAE4F1D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 i="1" dirty="0"/>
              <a:t>Automating Inequality </a:t>
            </a:r>
            <a:r>
              <a:rPr lang="en-US" sz="6600" dirty="0"/>
              <a:t>by Virginia Eubanks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38D5D-69D8-9537-96B5-6209394B1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Andrew Hill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9558A-E624-49CF-9645-3F92AE212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7"/>
          <a:stretch/>
        </p:blipFill>
        <p:spPr>
          <a:xfrm>
            <a:off x="418121" y="320040"/>
            <a:ext cx="3891205" cy="5899785"/>
          </a:xfrm>
          <a:prstGeom prst="rect">
            <a:avLst/>
          </a:prstGeom>
        </p:spPr>
      </p:pic>
      <p:sp>
        <p:nvSpPr>
          <p:cNvPr id="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7B92B-A408-B827-093C-EEF4A41A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From Poorhouse to Database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7B0F-B12F-DABD-425E-971D5BE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Since the birth of the US, systems have been in place to discriminate against the poor and those less fortunate.</a:t>
            </a:r>
          </a:p>
          <a:p>
            <a:r>
              <a:rPr lang="en-US" dirty="0"/>
              <a:t>Although poorhouses have since closed, negative attitudes towards poverty have persisted</a:t>
            </a:r>
          </a:p>
          <a:p>
            <a:r>
              <a:rPr lang="en-US" dirty="0"/>
              <a:t>Discrimination is now hidden within computer systems.</a:t>
            </a:r>
          </a:p>
        </p:txBody>
      </p:sp>
    </p:spTree>
    <p:extLst>
      <p:ext uri="{BB962C8B-B14F-4D97-AF65-F5344CB8AC3E}">
        <p14:creationId xmlns:p14="http://schemas.microsoft.com/office/powerpoint/2010/main" val="57336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558DE-B178-14EA-AB7F-B5D88456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Automating Public Services in Indiana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675B-40E2-A244-C2BC-F20A5248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600" dirty="0"/>
              <a:t>Indiana instituted an automated social program eligibility system in the late 2000s</a:t>
            </a:r>
          </a:p>
          <a:p>
            <a:r>
              <a:rPr lang="en-US" sz="2600" dirty="0"/>
              <a:t>Even the smallest mistake led to a “failure to cooperate”</a:t>
            </a:r>
          </a:p>
          <a:p>
            <a:r>
              <a:rPr lang="en-US" sz="2600" dirty="0"/>
              <a:t>Thousands of people lost aid that they desperately needed</a:t>
            </a:r>
          </a:p>
          <a:p>
            <a:r>
              <a:rPr lang="en-US" sz="2600" dirty="0"/>
              <a:t>The state refused to listen to their complaints</a:t>
            </a:r>
          </a:p>
          <a:p>
            <a:r>
              <a:rPr lang="en-US" sz="2600" dirty="0"/>
              <a:t>The system became a means of discrimination against poor and working-class Americans, with their fundamental human rights denied by authorities that refused to listen to them</a:t>
            </a:r>
          </a:p>
          <a:p>
            <a:r>
              <a:rPr lang="en-US" sz="2600" b="1" dirty="0"/>
              <a:t>Data scientists need to consider all potential harm that technological systems may cause</a:t>
            </a:r>
          </a:p>
          <a:p>
            <a:r>
              <a:rPr lang="en-US" sz="2600" b="1" dirty="0"/>
              <a:t>Data scientists need to constantly be analyzing how their systems are affecting its users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4852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8A8C2-C910-F97C-15E9-B8477BBF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High-Tech Homelessness in Skid Row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2EE2-71E5-054E-4DF9-6D527966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city uses the Vulnerability Index-Service Prioritization Decision Assistance Tool (VI-SPDAT)</a:t>
            </a:r>
          </a:p>
          <a:p>
            <a:pPr lvl="1"/>
            <a:r>
              <a:rPr lang="en-US" dirty="0"/>
              <a:t>Determines who needs housing the most</a:t>
            </a:r>
          </a:p>
          <a:p>
            <a:r>
              <a:rPr lang="en-US" sz="2400" dirty="0"/>
              <a:t>To use the program, consent is needed to share data with other agencies, including the police department</a:t>
            </a:r>
          </a:p>
          <a:p>
            <a:r>
              <a:rPr lang="en-US" sz="2400" dirty="0"/>
              <a:t>It is unclear why individuals are scored the way they are</a:t>
            </a:r>
          </a:p>
          <a:p>
            <a:pPr lvl="1"/>
            <a:r>
              <a:rPr lang="en-US" dirty="0"/>
              <a:t>Prison stays count as recent housing</a:t>
            </a:r>
          </a:p>
          <a:p>
            <a:r>
              <a:rPr lang="en-US" sz="2400" dirty="0"/>
              <a:t>This system does the opposite of its intent, instead trapping individuals in their situation</a:t>
            </a:r>
          </a:p>
          <a:p>
            <a:r>
              <a:rPr lang="en-US" sz="2400" b="1" dirty="0"/>
              <a:t>Data scientists need to be transparent on how their models make decisions</a:t>
            </a:r>
          </a:p>
          <a:p>
            <a:r>
              <a:rPr lang="en-US" sz="2400" b="1" dirty="0"/>
              <a:t>Data scientists need to be responsible with the data they collect</a:t>
            </a:r>
          </a:p>
        </p:txBody>
      </p:sp>
    </p:spTree>
    <p:extLst>
      <p:ext uri="{BB962C8B-B14F-4D97-AF65-F5344CB8AC3E}">
        <p14:creationId xmlns:p14="http://schemas.microsoft.com/office/powerpoint/2010/main" val="49338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2B17F-8015-6CB5-C110-20AAA797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Child Abuse in Alleghany County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DA98-4537-AE8E-1A2A-5D5B99D9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 screening tool is used to predict instances of child abuse</a:t>
            </a:r>
          </a:p>
          <a:p>
            <a:pPr lvl="1"/>
            <a:r>
              <a:rPr lang="en-US" sz="2200" dirty="0"/>
              <a:t>Validated using historical data</a:t>
            </a:r>
          </a:p>
          <a:p>
            <a:r>
              <a:rPr lang="en-US" sz="2200" dirty="0"/>
              <a:t>The system is trained on historical data which is sources from agencies that serve low-income and working-class families</a:t>
            </a:r>
          </a:p>
          <a:p>
            <a:r>
              <a:rPr lang="en-US" sz="2200" dirty="0"/>
              <a:t>Since the tool’s validation is based on historical data, it tends to flag more cases of abuse and neglect among low-income families, leading to a disproportionate number of investigations.</a:t>
            </a:r>
          </a:p>
          <a:p>
            <a:pPr lvl="1"/>
            <a:r>
              <a:rPr lang="en-US" sz="2200" dirty="0"/>
              <a:t>These results go back into the system, creating a feedback loop</a:t>
            </a:r>
          </a:p>
          <a:p>
            <a:r>
              <a:rPr lang="en-US" sz="2200" dirty="0"/>
              <a:t>There is worry that indicators of child abuse in professional middle class families will not show up</a:t>
            </a:r>
          </a:p>
          <a:p>
            <a:r>
              <a:rPr lang="en-US" sz="2200" b="1" dirty="0"/>
              <a:t>Data scientists must treat all equally</a:t>
            </a:r>
          </a:p>
        </p:txBody>
      </p:sp>
    </p:spTree>
    <p:extLst>
      <p:ext uri="{BB962C8B-B14F-4D97-AF65-F5344CB8AC3E}">
        <p14:creationId xmlns:p14="http://schemas.microsoft.com/office/powerpoint/2010/main" val="118871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86952-B264-D5C1-5FD0-A90D0C1B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Recommendation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496C-08AB-9ADD-C6F2-97799509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i="1" dirty="0">
                <a:solidFill>
                  <a:schemeClr val="tx1">
                    <a:alpha val="80000"/>
                  </a:schemeClr>
                </a:solidFill>
              </a:rPr>
              <a:t>Automating Inequality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is a must read for data scientists or anyone interested in the intersection of technology and social justice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Eubanks visited all the locations that she wrote about, so the book consists of lots of mini stories, which keeps it interesting. 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She does let her political beliefs bleed through, but it doesn’t detract from its purpose and conclusions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883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</TotalTime>
  <Words>420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Automating Inequality by Virginia Eubanks</vt:lpstr>
      <vt:lpstr>From Poorhouse to Database</vt:lpstr>
      <vt:lpstr>Automating Public Services in Indiana</vt:lpstr>
      <vt:lpstr>High-Tech Homelessness in Skid Row</vt:lpstr>
      <vt:lpstr>Child Abuse in Alleghany County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Inequality by Virginia Eubanks</dc:title>
  <dc:creator>Andrew Hill</dc:creator>
  <cp:lastModifiedBy>Andrew Hill</cp:lastModifiedBy>
  <cp:revision>2</cp:revision>
  <dcterms:created xsi:type="dcterms:W3CDTF">2023-04-22T20:11:18Z</dcterms:created>
  <dcterms:modified xsi:type="dcterms:W3CDTF">2023-04-22T21:36:19Z</dcterms:modified>
</cp:coreProperties>
</file>