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8194B-0894-4144-9ED1-B7279E9EB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TischRESERVIERUNG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1C2BFB-838E-4172-912F-63A9F1971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KRONSTEINER FELIX,  </a:t>
            </a:r>
            <a:r>
              <a:rPr lang="de-DE" dirty="0" err="1"/>
              <a:t>Adzamija</a:t>
            </a:r>
            <a:r>
              <a:rPr lang="de-DE" dirty="0"/>
              <a:t> Alen, Djukic Pero</a:t>
            </a:r>
          </a:p>
        </p:txBody>
      </p:sp>
    </p:spTree>
    <p:extLst>
      <p:ext uri="{BB962C8B-B14F-4D97-AF65-F5344CB8AC3E}">
        <p14:creationId xmlns:p14="http://schemas.microsoft.com/office/powerpoint/2010/main" val="61969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551D6-FA87-4521-9402-83308273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Erster </a:t>
            </a:r>
            <a:r>
              <a:rPr lang="de-DE" dirty="0" err="1"/>
              <a:t>sprint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C282D-E71D-4099-83B8-BB6612F27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Verbindung zu MySQL wurde aufgebaut</a:t>
            </a:r>
          </a:p>
          <a:p>
            <a:r>
              <a:rPr lang="de-DE" sz="2800" dirty="0"/>
              <a:t>Design der Website</a:t>
            </a:r>
          </a:p>
          <a:p>
            <a:r>
              <a:rPr lang="de-DE" sz="2800" dirty="0"/>
              <a:t>Problem mit den Umlauten behoben</a:t>
            </a:r>
          </a:p>
          <a:p>
            <a:r>
              <a:rPr lang="de-DE" sz="2800" dirty="0"/>
              <a:t>Information für den Kunden</a:t>
            </a:r>
          </a:p>
          <a:p>
            <a:endParaRPr lang="de-DE" sz="2800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10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470A8-F515-46AD-A14F-D096C751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war geplant und konnte nicht im ersten </a:t>
            </a:r>
            <a:r>
              <a:rPr lang="de-DE" dirty="0" err="1"/>
              <a:t>sprint</a:t>
            </a:r>
            <a:r>
              <a:rPr lang="de-DE" dirty="0"/>
              <a:t> fertig gestellt werden?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5C3D3-8233-4A7D-BAAC-14A3B1A6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Reservierung</a:t>
            </a:r>
          </a:p>
          <a:p>
            <a:r>
              <a:rPr lang="de-DE" sz="2800" dirty="0"/>
              <a:t>Registrierung</a:t>
            </a:r>
          </a:p>
          <a:p>
            <a:r>
              <a:rPr lang="de-DE" sz="2800" dirty="0"/>
              <a:t>Anmelden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9F37C0F-7BAC-475A-BF20-AEAFA1A2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080122"/>
            <a:ext cx="7594082" cy="1584417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CFC2B26D-EC16-41D7-B522-0F38F76674C1}"/>
              </a:ext>
            </a:extLst>
          </p:cNvPr>
          <p:cNvSpPr/>
          <p:nvPr/>
        </p:nvSpPr>
        <p:spPr>
          <a:xfrm>
            <a:off x="7739270" y="3803374"/>
            <a:ext cx="1590260" cy="88789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links 6">
            <a:extLst>
              <a:ext uri="{FF2B5EF4-FFF2-40B4-BE49-F238E27FC236}">
                <a16:creationId xmlns:a16="http://schemas.microsoft.com/office/drawing/2014/main" id="{C58BF753-4B50-43EB-9169-A6CF8A79AB25}"/>
              </a:ext>
            </a:extLst>
          </p:cNvPr>
          <p:cNvSpPr/>
          <p:nvPr/>
        </p:nvSpPr>
        <p:spPr>
          <a:xfrm>
            <a:off x="9329530" y="4080123"/>
            <a:ext cx="887896" cy="2069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DE5D64-FD21-4867-81F7-D456B62D4452}"/>
              </a:ext>
            </a:extLst>
          </p:cNvPr>
          <p:cNvSpPr txBox="1"/>
          <p:nvPr/>
        </p:nvSpPr>
        <p:spPr>
          <a:xfrm>
            <a:off x="10217426" y="3803374"/>
            <a:ext cx="1590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SOLL DER NAME DES KUNDEN STEHEN</a:t>
            </a:r>
          </a:p>
        </p:txBody>
      </p:sp>
    </p:spTree>
    <p:extLst>
      <p:ext uri="{BB962C8B-B14F-4D97-AF65-F5344CB8AC3E}">
        <p14:creationId xmlns:p14="http://schemas.microsoft.com/office/powerpoint/2010/main" val="64919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C91A4-EDC6-4004-B8A0-CE384743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Zweiter </a:t>
            </a:r>
            <a:r>
              <a:rPr lang="de-DE" dirty="0" err="1"/>
              <a:t>sprint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0087EE-9C6B-48DF-B503-4F69B7B5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/>
              <a:t>Tabelle erstellen, welche alle Reservierungen beinhaltet</a:t>
            </a:r>
          </a:p>
          <a:p>
            <a:r>
              <a:rPr lang="de-DE" sz="2400" dirty="0"/>
              <a:t>Registrierung soll in die Datenbanken gespeichert werden.</a:t>
            </a:r>
          </a:p>
          <a:p>
            <a:r>
              <a:rPr lang="de-DE" sz="2400" dirty="0"/>
              <a:t>Die Anmeldung </a:t>
            </a:r>
            <a:r>
              <a:rPr lang="de-DE" sz="2400" dirty="0" err="1"/>
              <a:t>sll</a:t>
            </a:r>
            <a:r>
              <a:rPr lang="de-DE" sz="2400" dirty="0"/>
              <a:t> erst nach der Registrierung möglich sein.</a:t>
            </a:r>
          </a:p>
          <a:p>
            <a:r>
              <a:rPr lang="de-DE" sz="2400" dirty="0"/>
              <a:t>Bewertungsfenster verbessern</a:t>
            </a:r>
          </a:p>
          <a:p>
            <a:r>
              <a:rPr lang="de-DE" sz="2400" dirty="0"/>
              <a:t>Graphisch verbessern(Schriftart, Admin Bereich)</a:t>
            </a:r>
          </a:p>
          <a:p>
            <a:r>
              <a:rPr lang="de-DE" sz="2400" dirty="0"/>
              <a:t>Registrierungsdaten erweitern</a:t>
            </a:r>
          </a:p>
          <a:p>
            <a:r>
              <a:rPr lang="de-DE" sz="2400" dirty="0"/>
              <a:t>Anmelden per Authentifizierung mit der Datenbank</a:t>
            </a:r>
          </a:p>
        </p:txBody>
      </p:sp>
    </p:spTree>
    <p:extLst>
      <p:ext uri="{BB962C8B-B14F-4D97-AF65-F5344CB8AC3E}">
        <p14:creationId xmlns:p14="http://schemas.microsoft.com/office/powerpoint/2010/main" val="207155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BE54C-6452-48C3-A1D7-F46E00B9F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DIE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DFBA6D-A351-41F2-9AA3-E5448564F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64718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100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Galerie</vt:lpstr>
      <vt:lpstr>TischRESERVIERUNG</vt:lpstr>
      <vt:lpstr>Erster sprint</vt:lpstr>
      <vt:lpstr>Was war geplant und konnte nicht im ersten sprint fertig gestellt werden?</vt:lpstr>
      <vt:lpstr>Zweiter sprint</vt:lpstr>
      <vt:lpstr>DANKE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TischRESERVIERUNG</dc:title>
  <dc:creator>1BHIF 1415 Djukic Pero</dc:creator>
  <cp:lastModifiedBy>1BHIF 1415 Djukic Pero</cp:lastModifiedBy>
  <cp:revision>7</cp:revision>
  <dcterms:created xsi:type="dcterms:W3CDTF">2018-05-06T12:02:50Z</dcterms:created>
  <dcterms:modified xsi:type="dcterms:W3CDTF">2018-05-06T17:46:05Z</dcterms:modified>
</cp:coreProperties>
</file>