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sldIdLst>
    <p:sldId id="256" r:id="rId2"/>
    <p:sldId id="257" r:id="rId3"/>
    <p:sldId id="258" r:id="rId4"/>
    <p:sldId id="259" r:id="rId5"/>
    <p:sldId id="260" r:id="rId6"/>
    <p:sldId id="261" r:id="rId7"/>
    <p:sldId id="269" r:id="rId8"/>
    <p:sldId id="262" r:id="rId9"/>
    <p:sldId id="263" r:id="rId10"/>
    <p:sldId id="264" r:id="rId11"/>
    <p:sldId id="265" r:id="rId12"/>
    <p:sldId id="266" r:id="rId13"/>
    <p:sldId id="267" r:id="rId14"/>
    <p:sldId id="268"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7" autoAdjust="0"/>
    <p:restoredTop sz="94660"/>
  </p:normalViewPr>
  <p:slideViewPr>
    <p:cSldViewPr snapToGrid="0">
      <p:cViewPr>
        <p:scale>
          <a:sx n="53" d="100"/>
          <a:sy n="53" d="100"/>
        </p:scale>
        <p:origin x="1182" y="1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9DF9317-4E37-4B2A-90E4-9FE831DAD15C}" type="doc">
      <dgm:prSet loTypeId="urn:microsoft.com/office/officeart/2008/layout/LinedList" loCatId="list" qsTypeId="urn:microsoft.com/office/officeart/2005/8/quickstyle/simple1" qsCatId="simple" csTypeId="urn:microsoft.com/office/officeart/2005/8/colors/colorful5" csCatId="colorful" phldr="1"/>
      <dgm:spPr/>
      <dgm:t>
        <a:bodyPr/>
        <a:lstStyle/>
        <a:p>
          <a:endParaRPr lang="en-US"/>
        </a:p>
      </dgm:t>
    </dgm:pt>
    <dgm:pt modelId="{5702DFA8-A4A3-42ED-92C8-3B5EA620D810}">
      <dgm:prSet/>
      <dgm:spPr/>
      <dgm:t>
        <a:bodyPr/>
        <a:lstStyle/>
        <a:p>
          <a:r>
            <a:rPr lang="en-US" dirty="0"/>
            <a:t>Marital status</a:t>
          </a:r>
        </a:p>
      </dgm:t>
    </dgm:pt>
    <dgm:pt modelId="{7621F1B8-9070-4291-9778-FA4126E12D8C}" type="parTrans" cxnId="{DC0963CE-75FD-4542-B896-57790910880B}">
      <dgm:prSet/>
      <dgm:spPr/>
      <dgm:t>
        <a:bodyPr/>
        <a:lstStyle/>
        <a:p>
          <a:endParaRPr lang="en-US"/>
        </a:p>
      </dgm:t>
    </dgm:pt>
    <dgm:pt modelId="{7D0C23CD-D3B4-4C93-8504-4670B5C0A93C}" type="sibTrans" cxnId="{DC0963CE-75FD-4542-B896-57790910880B}">
      <dgm:prSet/>
      <dgm:spPr/>
      <dgm:t>
        <a:bodyPr/>
        <a:lstStyle/>
        <a:p>
          <a:endParaRPr lang="en-US"/>
        </a:p>
      </dgm:t>
    </dgm:pt>
    <dgm:pt modelId="{982FC25E-0A34-476E-B248-B08F4C7B57D2}">
      <dgm:prSet/>
      <dgm:spPr/>
      <dgm:t>
        <a:bodyPr/>
        <a:lstStyle/>
        <a:p>
          <a:r>
            <a:rPr lang="en-US" dirty="0"/>
            <a:t>Age Analysis</a:t>
          </a:r>
        </a:p>
      </dgm:t>
    </dgm:pt>
    <dgm:pt modelId="{59199BF9-0FE5-42F7-B577-99465A3C4302}" type="parTrans" cxnId="{6BD205DB-67DF-40EA-B46F-20FCE5D92140}">
      <dgm:prSet/>
      <dgm:spPr/>
      <dgm:t>
        <a:bodyPr/>
        <a:lstStyle/>
        <a:p>
          <a:endParaRPr lang="en-US"/>
        </a:p>
      </dgm:t>
    </dgm:pt>
    <dgm:pt modelId="{EFF93E64-F389-4954-8FEE-D3139A495195}" type="sibTrans" cxnId="{6BD205DB-67DF-40EA-B46F-20FCE5D92140}">
      <dgm:prSet/>
      <dgm:spPr/>
      <dgm:t>
        <a:bodyPr/>
        <a:lstStyle/>
        <a:p>
          <a:endParaRPr lang="en-US"/>
        </a:p>
      </dgm:t>
    </dgm:pt>
    <dgm:pt modelId="{B1B52AE5-6419-4D0E-9C97-4771509F31C9}">
      <dgm:prSet/>
      <dgm:spPr/>
      <dgm:t>
        <a:bodyPr/>
        <a:lstStyle/>
        <a:p>
          <a:r>
            <a:rPr lang="en-US" dirty="0"/>
            <a:t>Age bracket of customers</a:t>
          </a:r>
        </a:p>
      </dgm:t>
    </dgm:pt>
    <dgm:pt modelId="{2C73E258-B2A8-4BD2-9AE5-28CE41F43E69}" type="parTrans" cxnId="{F6CF8D26-4BB1-41E5-BC05-F7483F0DAE7A}">
      <dgm:prSet/>
      <dgm:spPr/>
      <dgm:t>
        <a:bodyPr/>
        <a:lstStyle/>
        <a:p>
          <a:endParaRPr lang="en-US"/>
        </a:p>
      </dgm:t>
    </dgm:pt>
    <dgm:pt modelId="{FE6545F9-8B9F-4F05-AECA-BFDF2CCB23FC}" type="sibTrans" cxnId="{F6CF8D26-4BB1-41E5-BC05-F7483F0DAE7A}">
      <dgm:prSet/>
      <dgm:spPr/>
      <dgm:t>
        <a:bodyPr/>
        <a:lstStyle/>
        <a:p>
          <a:endParaRPr lang="en-US"/>
        </a:p>
      </dgm:t>
    </dgm:pt>
    <dgm:pt modelId="{3D557D85-778E-47FB-8F51-58626485EDA4}">
      <dgm:prSet/>
      <dgm:spPr/>
      <dgm:t>
        <a:bodyPr/>
        <a:lstStyle/>
        <a:p>
          <a:r>
            <a:rPr lang="en-US" dirty="0"/>
            <a:t>Average duration of contacts</a:t>
          </a:r>
        </a:p>
      </dgm:t>
    </dgm:pt>
    <dgm:pt modelId="{E22FC9B4-5241-4422-9BEB-DD40F757D455}" type="parTrans" cxnId="{AB81EFFA-D1CC-4EF6-8F11-CFD1A269C5BA}">
      <dgm:prSet/>
      <dgm:spPr/>
      <dgm:t>
        <a:bodyPr/>
        <a:lstStyle/>
        <a:p>
          <a:endParaRPr lang="en-US"/>
        </a:p>
      </dgm:t>
    </dgm:pt>
    <dgm:pt modelId="{60060132-2367-4713-BC78-ED82ACB09725}" type="sibTrans" cxnId="{AB81EFFA-D1CC-4EF6-8F11-CFD1A269C5BA}">
      <dgm:prSet/>
      <dgm:spPr/>
      <dgm:t>
        <a:bodyPr/>
        <a:lstStyle/>
        <a:p>
          <a:endParaRPr lang="en-US"/>
        </a:p>
      </dgm:t>
    </dgm:pt>
    <dgm:pt modelId="{523DFDCF-E942-4611-AB9B-E6940A17A78D}">
      <dgm:prSet/>
      <dgm:spPr/>
      <dgm:t>
        <a:bodyPr/>
        <a:lstStyle/>
        <a:p>
          <a:r>
            <a:rPr lang="en-US" dirty="0"/>
            <a:t>Mean balance and Subscription</a:t>
          </a:r>
        </a:p>
      </dgm:t>
    </dgm:pt>
    <dgm:pt modelId="{D496FAAB-C2E0-4763-AFB3-D7EB94D8AF1E}" type="parTrans" cxnId="{A4DB4121-52B6-4839-90E1-6DCE65F6E849}">
      <dgm:prSet/>
      <dgm:spPr/>
      <dgm:t>
        <a:bodyPr/>
        <a:lstStyle/>
        <a:p>
          <a:endParaRPr lang="en-US"/>
        </a:p>
      </dgm:t>
    </dgm:pt>
    <dgm:pt modelId="{08343634-F722-4B91-80F6-34342D88644D}" type="sibTrans" cxnId="{A4DB4121-52B6-4839-90E1-6DCE65F6E849}">
      <dgm:prSet/>
      <dgm:spPr/>
      <dgm:t>
        <a:bodyPr/>
        <a:lstStyle/>
        <a:p>
          <a:endParaRPr lang="en-US"/>
        </a:p>
      </dgm:t>
    </dgm:pt>
    <dgm:pt modelId="{E019F00B-C1CD-4114-BE0E-08FE972CEED8}" type="pres">
      <dgm:prSet presAssocID="{C9DF9317-4E37-4B2A-90E4-9FE831DAD15C}" presName="vert0" presStyleCnt="0">
        <dgm:presLayoutVars>
          <dgm:dir/>
          <dgm:animOne val="branch"/>
          <dgm:animLvl val="lvl"/>
        </dgm:presLayoutVars>
      </dgm:prSet>
      <dgm:spPr/>
    </dgm:pt>
    <dgm:pt modelId="{9C79FE2F-21B3-47B0-9761-82E8D0974141}" type="pres">
      <dgm:prSet presAssocID="{5702DFA8-A4A3-42ED-92C8-3B5EA620D810}" presName="thickLine" presStyleLbl="alignNode1" presStyleIdx="0" presStyleCnt="5"/>
      <dgm:spPr/>
    </dgm:pt>
    <dgm:pt modelId="{8A00C2AE-BA9F-4D76-9D79-0915F72B0918}" type="pres">
      <dgm:prSet presAssocID="{5702DFA8-A4A3-42ED-92C8-3B5EA620D810}" presName="horz1" presStyleCnt="0"/>
      <dgm:spPr/>
    </dgm:pt>
    <dgm:pt modelId="{68DBA84E-F71F-4839-8F97-DE3AB56F4B7A}" type="pres">
      <dgm:prSet presAssocID="{5702DFA8-A4A3-42ED-92C8-3B5EA620D810}" presName="tx1" presStyleLbl="revTx" presStyleIdx="0" presStyleCnt="5"/>
      <dgm:spPr/>
    </dgm:pt>
    <dgm:pt modelId="{45B22B9A-D776-433B-9E47-26ED12F592E9}" type="pres">
      <dgm:prSet presAssocID="{5702DFA8-A4A3-42ED-92C8-3B5EA620D810}" presName="vert1" presStyleCnt="0"/>
      <dgm:spPr/>
    </dgm:pt>
    <dgm:pt modelId="{C651526D-C691-4A1D-9766-0CB2E751B177}" type="pres">
      <dgm:prSet presAssocID="{982FC25E-0A34-476E-B248-B08F4C7B57D2}" presName="thickLine" presStyleLbl="alignNode1" presStyleIdx="1" presStyleCnt="5"/>
      <dgm:spPr/>
    </dgm:pt>
    <dgm:pt modelId="{E70EBC36-930B-4523-ABB7-D70C2C2C6172}" type="pres">
      <dgm:prSet presAssocID="{982FC25E-0A34-476E-B248-B08F4C7B57D2}" presName="horz1" presStyleCnt="0"/>
      <dgm:spPr/>
    </dgm:pt>
    <dgm:pt modelId="{E61A5107-C55F-4FFA-B11D-499BDE4D793D}" type="pres">
      <dgm:prSet presAssocID="{982FC25E-0A34-476E-B248-B08F4C7B57D2}" presName="tx1" presStyleLbl="revTx" presStyleIdx="1" presStyleCnt="5"/>
      <dgm:spPr/>
    </dgm:pt>
    <dgm:pt modelId="{D4A15570-542C-4A9B-8494-190D3C043B3F}" type="pres">
      <dgm:prSet presAssocID="{982FC25E-0A34-476E-B248-B08F4C7B57D2}" presName="vert1" presStyleCnt="0"/>
      <dgm:spPr/>
    </dgm:pt>
    <dgm:pt modelId="{8D1D52E6-ACF1-4B5E-8CD1-A71C9668D0DF}" type="pres">
      <dgm:prSet presAssocID="{B1B52AE5-6419-4D0E-9C97-4771509F31C9}" presName="thickLine" presStyleLbl="alignNode1" presStyleIdx="2" presStyleCnt="5"/>
      <dgm:spPr/>
    </dgm:pt>
    <dgm:pt modelId="{A6DC0E44-AAB2-475C-A0B0-8A5BD4ADCB53}" type="pres">
      <dgm:prSet presAssocID="{B1B52AE5-6419-4D0E-9C97-4771509F31C9}" presName="horz1" presStyleCnt="0"/>
      <dgm:spPr/>
    </dgm:pt>
    <dgm:pt modelId="{9DD65F17-E6C9-447C-85E4-FE98CD3D8FF8}" type="pres">
      <dgm:prSet presAssocID="{B1B52AE5-6419-4D0E-9C97-4771509F31C9}" presName="tx1" presStyleLbl="revTx" presStyleIdx="2" presStyleCnt="5"/>
      <dgm:spPr/>
    </dgm:pt>
    <dgm:pt modelId="{53BAC26B-1EB3-4C15-9ECB-4D3ECD09FBDD}" type="pres">
      <dgm:prSet presAssocID="{B1B52AE5-6419-4D0E-9C97-4771509F31C9}" presName="vert1" presStyleCnt="0"/>
      <dgm:spPr/>
    </dgm:pt>
    <dgm:pt modelId="{0E56C82A-0B04-4588-9617-F6694F3C2B20}" type="pres">
      <dgm:prSet presAssocID="{3D557D85-778E-47FB-8F51-58626485EDA4}" presName="thickLine" presStyleLbl="alignNode1" presStyleIdx="3" presStyleCnt="5"/>
      <dgm:spPr/>
    </dgm:pt>
    <dgm:pt modelId="{D2F03C1B-4F12-4AE6-868A-CF0DCFA220B0}" type="pres">
      <dgm:prSet presAssocID="{3D557D85-778E-47FB-8F51-58626485EDA4}" presName="horz1" presStyleCnt="0"/>
      <dgm:spPr/>
    </dgm:pt>
    <dgm:pt modelId="{DEFBCB48-677F-45FF-A1A1-F98CD0087EDD}" type="pres">
      <dgm:prSet presAssocID="{3D557D85-778E-47FB-8F51-58626485EDA4}" presName="tx1" presStyleLbl="revTx" presStyleIdx="3" presStyleCnt="5"/>
      <dgm:spPr/>
    </dgm:pt>
    <dgm:pt modelId="{4992E36E-4CDA-4993-969E-B36FF8E8271A}" type="pres">
      <dgm:prSet presAssocID="{3D557D85-778E-47FB-8F51-58626485EDA4}" presName="vert1" presStyleCnt="0"/>
      <dgm:spPr/>
    </dgm:pt>
    <dgm:pt modelId="{ECE2BCA5-B8CD-4D08-A0EF-F74DC70CF8AC}" type="pres">
      <dgm:prSet presAssocID="{523DFDCF-E942-4611-AB9B-E6940A17A78D}" presName="thickLine" presStyleLbl="alignNode1" presStyleIdx="4" presStyleCnt="5"/>
      <dgm:spPr/>
    </dgm:pt>
    <dgm:pt modelId="{A653C2B4-6AA8-45E7-82F0-B93092477985}" type="pres">
      <dgm:prSet presAssocID="{523DFDCF-E942-4611-AB9B-E6940A17A78D}" presName="horz1" presStyleCnt="0"/>
      <dgm:spPr/>
    </dgm:pt>
    <dgm:pt modelId="{F41AD952-5687-4AF5-BE9B-2155F24000DC}" type="pres">
      <dgm:prSet presAssocID="{523DFDCF-E942-4611-AB9B-E6940A17A78D}" presName="tx1" presStyleLbl="revTx" presStyleIdx="4" presStyleCnt="5"/>
      <dgm:spPr/>
    </dgm:pt>
    <dgm:pt modelId="{6A8A38FC-E3E4-44CD-9343-33FB19C356DE}" type="pres">
      <dgm:prSet presAssocID="{523DFDCF-E942-4611-AB9B-E6940A17A78D}" presName="vert1" presStyleCnt="0"/>
      <dgm:spPr/>
    </dgm:pt>
  </dgm:ptLst>
  <dgm:cxnLst>
    <dgm:cxn modelId="{A4DB4121-52B6-4839-90E1-6DCE65F6E849}" srcId="{C9DF9317-4E37-4B2A-90E4-9FE831DAD15C}" destId="{523DFDCF-E942-4611-AB9B-E6940A17A78D}" srcOrd="4" destOrd="0" parTransId="{D496FAAB-C2E0-4763-AFB3-D7EB94D8AF1E}" sibTransId="{08343634-F722-4B91-80F6-34342D88644D}"/>
    <dgm:cxn modelId="{7996E625-84D0-472D-A2FB-A82B7A991CD0}" type="presOf" srcId="{B1B52AE5-6419-4D0E-9C97-4771509F31C9}" destId="{9DD65F17-E6C9-447C-85E4-FE98CD3D8FF8}" srcOrd="0" destOrd="0" presId="urn:microsoft.com/office/officeart/2008/layout/LinedList"/>
    <dgm:cxn modelId="{F6CF8D26-4BB1-41E5-BC05-F7483F0DAE7A}" srcId="{C9DF9317-4E37-4B2A-90E4-9FE831DAD15C}" destId="{B1B52AE5-6419-4D0E-9C97-4771509F31C9}" srcOrd="2" destOrd="0" parTransId="{2C73E258-B2A8-4BD2-9AE5-28CE41F43E69}" sibTransId="{FE6545F9-8B9F-4F05-AECA-BFDF2CCB23FC}"/>
    <dgm:cxn modelId="{00D0F03A-AEA5-400F-868D-39B87BF4BA1D}" type="presOf" srcId="{C9DF9317-4E37-4B2A-90E4-9FE831DAD15C}" destId="{E019F00B-C1CD-4114-BE0E-08FE972CEED8}" srcOrd="0" destOrd="0" presId="urn:microsoft.com/office/officeart/2008/layout/LinedList"/>
    <dgm:cxn modelId="{39EBD663-AAEC-48C4-9D5F-287070877102}" type="presOf" srcId="{523DFDCF-E942-4611-AB9B-E6940A17A78D}" destId="{F41AD952-5687-4AF5-BE9B-2155F24000DC}" srcOrd="0" destOrd="0" presId="urn:microsoft.com/office/officeart/2008/layout/LinedList"/>
    <dgm:cxn modelId="{7C39DB51-E3A7-4231-8738-6C1C3DE60503}" type="presOf" srcId="{3D557D85-778E-47FB-8F51-58626485EDA4}" destId="{DEFBCB48-677F-45FF-A1A1-F98CD0087EDD}" srcOrd="0" destOrd="0" presId="urn:microsoft.com/office/officeart/2008/layout/LinedList"/>
    <dgm:cxn modelId="{347A637C-F63C-4975-9E26-192D8EF47BA8}" type="presOf" srcId="{982FC25E-0A34-476E-B248-B08F4C7B57D2}" destId="{E61A5107-C55F-4FFA-B11D-499BDE4D793D}" srcOrd="0" destOrd="0" presId="urn:microsoft.com/office/officeart/2008/layout/LinedList"/>
    <dgm:cxn modelId="{3A1479A3-53B4-4DF4-81AE-50DBB55A98FF}" type="presOf" srcId="{5702DFA8-A4A3-42ED-92C8-3B5EA620D810}" destId="{68DBA84E-F71F-4839-8F97-DE3AB56F4B7A}" srcOrd="0" destOrd="0" presId="urn:microsoft.com/office/officeart/2008/layout/LinedList"/>
    <dgm:cxn modelId="{DC0963CE-75FD-4542-B896-57790910880B}" srcId="{C9DF9317-4E37-4B2A-90E4-9FE831DAD15C}" destId="{5702DFA8-A4A3-42ED-92C8-3B5EA620D810}" srcOrd="0" destOrd="0" parTransId="{7621F1B8-9070-4291-9778-FA4126E12D8C}" sibTransId="{7D0C23CD-D3B4-4C93-8504-4670B5C0A93C}"/>
    <dgm:cxn modelId="{6BD205DB-67DF-40EA-B46F-20FCE5D92140}" srcId="{C9DF9317-4E37-4B2A-90E4-9FE831DAD15C}" destId="{982FC25E-0A34-476E-B248-B08F4C7B57D2}" srcOrd="1" destOrd="0" parTransId="{59199BF9-0FE5-42F7-B577-99465A3C4302}" sibTransId="{EFF93E64-F389-4954-8FEE-D3139A495195}"/>
    <dgm:cxn modelId="{AB81EFFA-D1CC-4EF6-8F11-CFD1A269C5BA}" srcId="{C9DF9317-4E37-4B2A-90E4-9FE831DAD15C}" destId="{3D557D85-778E-47FB-8F51-58626485EDA4}" srcOrd="3" destOrd="0" parTransId="{E22FC9B4-5241-4422-9BEB-DD40F757D455}" sibTransId="{60060132-2367-4713-BC78-ED82ACB09725}"/>
    <dgm:cxn modelId="{122F219D-DF86-454D-B0EB-994E6D066B73}" type="presParOf" srcId="{E019F00B-C1CD-4114-BE0E-08FE972CEED8}" destId="{9C79FE2F-21B3-47B0-9761-82E8D0974141}" srcOrd="0" destOrd="0" presId="urn:microsoft.com/office/officeart/2008/layout/LinedList"/>
    <dgm:cxn modelId="{8F271F3A-9F1E-4A2D-A925-9166695D2264}" type="presParOf" srcId="{E019F00B-C1CD-4114-BE0E-08FE972CEED8}" destId="{8A00C2AE-BA9F-4D76-9D79-0915F72B0918}" srcOrd="1" destOrd="0" presId="urn:microsoft.com/office/officeart/2008/layout/LinedList"/>
    <dgm:cxn modelId="{6B822000-B677-4A93-9AB2-8BE27FA825A7}" type="presParOf" srcId="{8A00C2AE-BA9F-4D76-9D79-0915F72B0918}" destId="{68DBA84E-F71F-4839-8F97-DE3AB56F4B7A}" srcOrd="0" destOrd="0" presId="urn:microsoft.com/office/officeart/2008/layout/LinedList"/>
    <dgm:cxn modelId="{73BE10D4-FF8D-413D-85C6-175F8D0DD6A3}" type="presParOf" srcId="{8A00C2AE-BA9F-4D76-9D79-0915F72B0918}" destId="{45B22B9A-D776-433B-9E47-26ED12F592E9}" srcOrd="1" destOrd="0" presId="urn:microsoft.com/office/officeart/2008/layout/LinedList"/>
    <dgm:cxn modelId="{BFDE541A-1549-4389-B490-974C2CC8858A}" type="presParOf" srcId="{E019F00B-C1CD-4114-BE0E-08FE972CEED8}" destId="{C651526D-C691-4A1D-9766-0CB2E751B177}" srcOrd="2" destOrd="0" presId="urn:microsoft.com/office/officeart/2008/layout/LinedList"/>
    <dgm:cxn modelId="{3E814C2E-686A-4B25-A112-41E9288352D7}" type="presParOf" srcId="{E019F00B-C1CD-4114-BE0E-08FE972CEED8}" destId="{E70EBC36-930B-4523-ABB7-D70C2C2C6172}" srcOrd="3" destOrd="0" presId="urn:microsoft.com/office/officeart/2008/layout/LinedList"/>
    <dgm:cxn modelId="{38C8B342-0900-47EE-A09E-82B1A5873F25}" type="presParOf" srcId="{E70EBC36-930B-4523-ABB7-D70C2C2C6172}" destId="{E61A5107-C55F-4FFA-B11D-499BDE4D793D}" srcOrd="0" destOrd="0" presId="urn:microsoft.com/office/officeart/2008/layout/LinedList"/>
    <dgm:cxn modelId="{040A9F5F-C48C-48CD-822B-AA8FC20BCA37}" type="presParOf" srcId="{E70EBC36-930B-4523-ABB7-D70C2C2C6172}" destId="{D4A15570-542C-4A9B-8494-190D3C043B3F}" srcOrd="1" destOrd="0" presId="urn:microsoft.com/office/officeart/2008/layout/LinedList"/>
    <dgm:cxn modelId="{8D9E453F-C057-4DBC-8E1E-95C334D91691}" type="presParOf" srcId="{E019F00B-C1CD-4114-BE0E-08FE972CEED8}" destId="{8D1D52E6-ACF1-4B5E-8CD1-A71C9668D0DF}" srcOrd="4" destOrd="0" presId="urn:microsoft.com/office/officeart/2008/layout/LinedList"/>
    <dgm:cxn modelId="{7AB25501-287B-4415-A7D3-68576E3DDE34}" type="presParOf" srcId="{E019F00B-C1CD-4114-BE0E-08FE972CEED8}" destId="{A6DC0E44-AAB2-475C-A0B0-8A5BD4ADCB53}" srcOrd="5" destOrd="0" presId="urn:microsoft.com/office/officeart/2008/layout/LinedList"/>
    <dgm:cxn modelId="{14C37A30-3B0C-4D99-BE9D-29EA8BA27074}" type="presParOf" srcId="{A6DC0E44-AAB2-475C-A0B0-8A5BD4ADCB53}" destId="{9DD65F17-E6C9-447C-85E4-FE98CD3D8FF8}" srcOrd="0" destOrd="0" presId="urn:microsoft.com/office/officeart/2008/layout/LinedList"/>
    <dgm:cxn modelId="{A42DBA7F-00D7-45F7-BAE3-3C4843C4FA45}" type="presParOf" srcId="{A6DC0E44-AAB2-475C-A0B0-8A5BD4ADCB53}" destId="{53BAC26B-1EB3-4C15-9ECB-4D3ECD09FBDD}" srcOrd="1" destOrd="0" presId="urn:microsoft.com/office/officeart/2008/layout/LinedList"/>
    <dgm:cxn modelId="{FC3873CD-B6B8-4863-9451-66C40466E3E3}" type="presParOf" srcId="{E019F00B-C1CD-4114-BE0E-08FE972CEED8}" destId="{0E56C82A-0B04-4588-9617-F6694F3C2B20}" srcOrd="6" destOrd="0" presId="urn:microsoft.com/office/officeart/2008/layout/LinedList"/>
    <dgm:cxn modelId="{5CC24BFA-72E6-4723-A6AD-2DB714DDED3A}" type="presParOf" srcId="{E019F00B-C1CD-4114-BE0E-08FE972CEED8}" destId="{D2F03C1B-4F12-4AE6-868A-CF0DCFA220B0}" srcOrd="7" destOrd="0" presId="urn:microsoft.com/office/officeart/2008/layout/LinedList"/>
    <dgm:cxn modelId="{8FB71B2A-27FC-4792-A479-4E53CEDAD2D4}" type="presParOf" srcId="{D2F03C1B-4F12-4AE6-868A-CF0DCFA220B0}" destId="{DEFBCB48-677F-45FF-A1A1-F98CD0087EDD}" srcOrd="0" destOrd="0" presId="urn:microsoft.com/office/officeart/2008/layout/LinedList"/>
    <dgm:cxn modelId="{92E8DA4D-B8EA-4038-AE9E-0832E381EFA9}" type="presParOf" srcId="{D2F03C1B-4F12-4AE6-868A-CF0DCFA220B0}" destId="{4992E36E-4CDA-4993-969E-B36FF8E8271A}" srcOrd="1" destOrd="0" presId="urn:microsoft.com/office/officeart/2008/layout/LinedList"/>
    <dgm:cxn modelId="{B1946AAE-183D-49DC-98BC-2177893E88F8}" type="presParOf" srcId="{E019F00B-C1CD-4114-BE0E-08FE972CEED8}" destId="{ECE2BCA5-B8CD-4D08-A0EF-F74DC70CF8AC}" srcOrd="8" destOrd="0" presId="urn:microsoft.com/office/officeart/2008/layout/LinedList"/>
    <dgm:cxn modelId="{53C3FBB7-2D1A-40EC-ACB7-EFD843F075A2}" type="presParOf" srcId="{E019F00B-C1CD-4114-BE0E-08FE972CEED8}" destId="{A653C2B4-6AA8-45E7-82F0-B93092477985}" srcOrd="9" destOrd="0" presId="urn:microsoft.com/office/officeart/2008/layout/LinedList"/>
    <dgm:cxn modelId="{640B0FD0-9499-4A3B-95D2-ECE8926689B8}" type="presParOf" srcId="{A653C2B4-6AA8-45E7-82F0-B93092477985}" destId="{F41AD952-5687-4AF5-BE9B-2155F24000DC}" srcOrd="0" destOrd="0" presId="urn:microsoft.com/office/officeart/2008/layout/LinedList"/>
    <dgm:cxn modelId="{F3D35C57-46C9-4BEB-8DD7-242CB8B4E057}" type="presParOf" srcId="{A653C2B4-6AA8-45E7-82F0-B93092477985}" destId="{6A8A38FC-E3E4-44CD-9343-33FB19C356DE}"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C79FE2F-21B3-47B0-9761-82E8D0974141}">
      <dsp:nvSpPr>
        <dsp:cNvPr id="0" name=""/>
        <dsp:cNvSpPr/>
      </dsp:nvSpPr>
      <dsp:spPr>
        <a:xfrm>
          <a:off x="0" y="434"/>
          <a:ext cx="3993175"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8DBA84E-F71F-4839-8F97-DE3AB56F4B7A}">
      <dsp:nvSpPr>
        <dsp:cNvPr id="0" name=""/>
        <dsp:cNvSpPr/>
      </dsp:nvSpPr>
      <dsp:spPr>
        <a:xfrm>
          <a:off x="0" y="434"/>
          <a:ext cx="3993175" cy="7109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dirty="0"/>
            <a:t>Marital status</a:t>
          </a:r>
        </a:p>
      </dsp:txBody>
      <dsp:txXfrm>
        <a:off x="0" y="434"/>
        <a:ext cx="3993175" cy="710924"/>
      </dsp:txXfrm>
    </dsp:sp>
    <dsp:sp modelId="{C651526D-C691-4A1D-9766-0CB2E751B177}">
      <dsp:nvSpPr>
        <dsp:cNvPr id="0" name=""/>
        <dsp:cNvSpPr/>
      </dsp:nvSpPr>
      <dsp:spPr>
        <a:xfrm>
          <a:off x="0" y="711358"/>
          <a:ext cx="3993175" cy="0"/>
        </a:xfrm>
        <a:prstGeom prst="line">
          <a:avLst/>
        </a:prstGeom>
        <a:solidFill>
          <a:schemeClr val="accent5">
            <a:hueOff val="5026284"/>
            <a:satOff val="105"/>
            <a:lumOff val="-1765"/>
            <a:alphaOff val="0"/>
          </a:schemeClr>
        </a:solidFill>
        <a:ln w="12700" cap="flat" cmpd="sng" algn="ctr">
          <a:solidFill>
            <a:schemeClr val="accent5">
              <a:hueOff val="5026284"/>
              <a:satOff val="105"/>
              <a:lumOff val="-176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61A5107-C55F-4FFA-B11D-499BDE4D793D}">
      <dsp:nvSpPr>
        <dsp:cNvPr id="0" name=""/>
        <dsp:cNvSpPr/>
      </dsp:nvSpPr>
      <dsp:spPr>
        <a:xfrm>
          <a:off x="0" y="711358"/>
          <a:ext cx="3993175" cy="7109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dirty="0"/>
            <a:t>Age Analysis</a:t>
          </a:r>
        </a:p>
      </dsp:txBody>
      <dsp:txXfrm>
        <a:off x="0" y="711358"/>
        <a:ext cx="3993175" cy="710924"/>
      </dsp:txXfrm>
    </dsp:sp>
    <dsp:sp modelId="{8D1D52E6-ACF1-4B5E-8CD1-A71C9668D0DF}">
      <dsp:nvSpPr>
        <dsp:cNvPr id="0" name=""/>
        <dsp:cNvSpPr/>
      </dsp:nvSpPr>
      <dsp:spPr>
        <a:xfrm>
          <a:off x="0" y="1422283"/>
          <a:ext cx="3993175" cy="0"/>
        </a:xfrm>
        <a:prstGeom prst="line">
          <a:avLst/>
        </a:prstGeom>
        <a:solidFill>
          <a:schemeClr val="accent5">
            <a:hueOff val="10052567"/>
            <a:satOff val="209"/>
            <a:lumOff val="-3529"/>
            <a:alphaOff val="0"/>
          </a:schemeClr>
        </a:solidFill>
        <a:ln w="12700" cap="flat" cmpd="sng" algn="ctr">
          <a:solidFill>
            <a:schemeClr val="accent5">
              <a:hueOff val="10052567"/>
              <a:satOff val="209"/>
              <a:lumOff val="-352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DD65F17-E6C9-447C-85E4-FE98CD3D8FF8}">
      <dsp:nvSpPr>
        <dsp:cNvPr id="0" name=""/>
        <dsp:cNvSpPr/>
      </dsp:nvSpPr>
      <dsp:spPr>
        <a:xfrm>
          <a:off x="0" y="1422283"/>
          <a:ext cx="3993175" cy="7109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dirty="0"/>
            <a:t>Age bracket of customers</a:t>
          </a:r>
        </a:p>
      </dsp:txBody>
      <dsp:txXfrm>
        <a:off x="0" y="1422283"/>
        <a:ext cx="3993175" cy="710924"/>
      </dsp:txXfrm>
    </dsp:sp>
    <dsp:sp modelId="{0E56C82A-0B04-4588-9617-F6694F3C2B20}">
      <dsp:nvSpPr>
        <dsp:cNvPr id="0" name=""/>
        <dsp:cNvSpPr/>
      </dsp:nvSpPr>
      <dsp:spPr>
        <a:xfrm>
          <a:off x="0" y="2133207"/>
          <a:ext cx="3993175" cy="0"/>
        </a:xfrm>
        <a:prstGeom prst="line">
          <a:avLst/>
        </a:prstGeom>
        <a:solidFill>
          <a:schemeClr val="accent5">
            <a:hueOff val="15078851"/>
            <a:satOff val="314"/>
            <a:lumOff val="-5294"/>
            <a:alphaOff val="0"/>
          </a:schemeClr>
        </a:solidFill>
        <a:ln w="12700" cap="flat" cmpd="sng" algn="ctr">
          <a:solidFill>
            <a:schemeClr val="accent5">
              <a:hueOff val="15078851"/>
              <a:satOff val="314"/>
              <a:lumOff val="-529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EFBCB48-677F-45FF-A1A1-F98CD0087EDD}">
      <dsp:nvSpPr>
        <dsp:cNvPr id="0" name=""/>
        <dsp:cNvSpPr/>
      </dsp:nvSpPr>
      <dsp:spPr>
        <a:xfrm>
          <a:off x="0" y="2133207"/>
          <a:ext cx="3993175" cy="7109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dirty="0"/>
            <a:t>Average duration of contacts</a:t>
          </a:r>
        </a:p>
      </dsp:txBody>
      <dsp:txXfrm>
        <a:off x="0" y="2133207"/>
        <a:ext cx="3993175" cy="710924"/>
      </dsp:txXfrm>
    </dsp:sp>
    <dsp:sp modelId="{ECE2BCA5-B8CD-4D08-A0EF-F74DC70CF8AC}">
      <dsp:nvSpPr>
        <dsp:cNvPr id="0" name=""/>
        <dsp:cNvSpPr/>
      </dsp:nvSpPr>
      <dsp:spPr>
        <a:xfrm>
          <a:off x="0" y="2844132"/>
          <a:ext cx="3993175" cy="0"/>
        </a:xfrm>
        <a:prstGeom prst="line">
          <a:avLst/>
        </a:prstGeom>
        <a:solidFill>
          <a:schemeClr val="accent5">
            <a:hueOff val="20105134"/>
            <a:satOff val="418"/>
            <a:lumOff val="-7058"/>
            <a:alphaOff val="0"/>
          </a:schemeClr>
        </a:solidFill>
        <a:ln w="12700" cap="flat" cmpd="sng" algn="ctr">
          <a:solidFill>
            <a:schemeClr val="accent5">
              <a:hueOff val="20105134"/>
              <a:satOff val="418"/>
              <a:lumOff val="-705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41AD952-5687-4AF5-BE9B-2155F24000DC}">
      <dsp:nvSpPr>
        <dsp:cNvPr id="0" name=""/>
        <dsp:cNvSpPr/>
      </dsp:nvSpPr>
      <dsp:spPr>
        <a:xfrm>
          <a:off x="0" y="2844132"/>
          <a:ext cx="3993175" cy="7109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dirty="0"/>
            <a:t>Mean balance and Subscription</a:t>
          </a:r>
        </a:p>
      </dsp:txBody>
      <dsp:txXfrm>
        <a:off x="0" y="2844132"/>
        <a:ext cx="3993175" cy="710924"/>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804406-9FC5-ACFE-893D-D4EADEB1A89D}"/>
              </a:ext>
            </a:extLst>
          </p:cNvPr>
          <p:cNvSpPr>
            <a:spLocks noGrp="1"/>
          </p:cNvSpPr>
          <p:nvPr>
            <p:ph type="ctrTitle"/>
          </p:nvPr>
        </p:nvSpPr>
        <p:spPr>
          <a:xfrm>
            <a:off x="308388" y="745440"/>
            <a:ext cx="8132227" cy="3559859"/>
          </a:xfrm>
        </p:spPr>
        <p:txBody>
          <a:bodyPr anchor="t">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BC0AF19C-C14B-F137-2DE9-1992459045F5}"/>
              </a:ext>
            </a:extLst>
          </p:cNvPr>
          <p:cNvSpPr>
            <a:spLocks noGrp="1"/>
          </p:cNvSpPr>
          <p:nvPr>
            <p:ph type="subTitle" idx="1"/>
          </p:nvPr>
        </p:nvSpPr>
        <p:spPr>
          <a:xfrm>
            <a:off x="317308" y="4669316"/>
            <a:ext cx="8132227" cy="1350484"/>
          </a:xfrm>
        </p:spPr>
        <p:txBody>
          <a:bodyPr anchor="b">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7AC6A999-B8D4-1774-9F1B-9F9FE1B3BFA6}"/>
              </a:ext>
            </a:extLst>
          </p:cNvPr>
          <p:cNvSpPr>
            <a:spLocks noGrp="1"/>
          </p:cNvSpPr>
          <p:nvPr>
            <p:ph type="dt" sz="half" idx="10"/>
          </p:nvPr>
        </p:nvSpPr>
        <p:spPr/>
        <p:txBody>
          <a:bodyPr/>
          <a:lstStyle/>
          <a:p>
            <a:fld id="{F2EE3B7B-C7B5-42CF-90CF-67B3D21B2314}" type="datetime1">
              <a:rPr lang="en-US" smtClean="0"/>
              <a:t>4/16/2024</a:t>
            </a:fld>
            <a:endParaRPr lang="en-US"/>
          </a:p>
        </p:txBody>
      </p:sp>
      <p:sp>
        <p:nvSpPr>
          <p:cNvPr id="5" name="Footer Placeholder 4">
            <a:extLst>
              <a:ext uri="{FF2B5EF4-FFF2-40B4-BE49-F238E27FC236}">
                <a16:creationId xmlns:a16="http://schemas.microsoft.com/office/drawing/2014/main" id="{61165D5D-2AE2-6F91-D1EB-6DD8FC3CE64C}"/>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BF0029E4-3A4E-970A-17A8-1E17D37D1F2B}"/>
              </a:ext>
            </a:extLst>
          </p:cNvPr>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13559596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FCDEBC-9F49-FA9D-D13C-DB380A6281E2}"/>
              </a:ext>
            </a:extLst>
          </p:cNvPr>
          <p:cNvSpPr>
            <a:spLocks noGrp="1"/>
          </p:cNvSpPr>
          <p:nvPr>
            <p:ph type="title"/>
          </p:nvPr>
        </p:nvSpPr>
        <p:spPr>
          <a:xfrm>
            <a:off x="308387" y="757451"/>
            <a:ext cx="10875953" cy="1214650"/>
          </a:xfrm>
        </p:spPr>
        <p:txBody>
          <a:bodyPr ancho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BA00CB13-23E6-D711-450C-A85A0CB99576}"/>
              </a:ext>
            </a:extLst>
          </p:cNvPr>
          <p:cNvSpPr>
            <a:spLocks noGrp="1"/>
          </p:cNvSpPr>
          <p:nvPr>
            <p:ph type="body" orient="vert" idx="1"/>
          </p:nvPr>
        </p:nvSpPr>
        <p:spPr>
          <a:xfrm>
            <a:off x="335467" y="1972101"/>
            <a:ext cx="10848873" cy="40476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089BB7B-5C14-76DB-FEA8-3DBC09A96516}"/>
              </a:ext>
            </a:extLst>
          </p:cNvPr>
          <p:cNvSpPr>
            <a:spLocks noGrp="1"/>
          </p:cNvSpPr>
          <p:nvPr>
            <p:ph type="dt" sz="half" idx="10"/>
          </p:nvPr>
        </p:nvSpPr>
        <p:spPr/>
        <p:txBody>
          <a:bodyPr/>
          <a:lstStyle/>
          <a:p>
            <a:fld id="{6BAD9902-F134-45BD-ABD2-80C28059B090}" type="datetime1">
              <a:rPr lang="en-US" smtClean="0"/>
              <a:t>4/16/2024</a:t>
            </a:fld>
            <a:endParaRPr lang="en-US"/>
          </a:p>
        </p:txBody>
      </p:sp>
      <p:sp>
        <p:nvSpPr>
          <p:cNvPr id="5" name="Footer Placeholder 4">
            <a:extLst>
              <a:ext uri="{FF2B5EF4-FFF2-40B4-BE49-F238E27FC236}">
                <a16:creationId xmlns:a16="http://schemas.microsoft.com/office/drawing/2014/main" id="{48BC13CC-29B3-9FDC-C746-D5D65CC2A5D3}"/>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9AB52A12-895F-E9BE-5289-4E0411BD3F4B}"/>
              </a:ext>
            </a:extLst>
          </p:cNvPr>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20275971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CA17614-2270-537D-8B09-6CB65016AD8F}"/>
              </a:ext>
            </a:extLst>
          </p:cNvPr>
          <p:cNvSpPr>
            <a:spLocks noGrp="1"/>
          </p:cNvSpPr>
          <p:nvPr>
            <p:ph type="title" orient="vert"/>
          </p:nvPr>
        </p:nvSpPr>
        <p:spPr>
          <a:xfrm>
            <a:off x="9359496" y="755981"/>
            <a:ext cx="2277552" cy="5338369"/>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0BC98B5-885C-CBB1-A858-76F65F7D28BD}"/>
              </a:ext>
            </a:extLst>
          </p:cNvPr>
          <p:cNvSpPr>
            <a:spLocks noGrp="1"/>
          </p:cNvSpPr>
          <p:nvPr>
            <p:ph type="body" orient="vert" idx="1"/>
          </p:nvPr>
        </p:nvSpPr>
        <p:spPr>
          <a:xfrm>
            <a:off x="838199" y="755981"/>
            <a:ext cx="8230086" cy="5338369"/>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1CE5DAFE-6A83-FB7D-72DF-232EFE20424E}"/>
              </a:ext>
            </a:extLst>
          </p:cNvPr>
          <p:cNvSpPr>
            <a:spLocks noGrp="1"/>
          </p:cNvSpPr>
          <p:nvPr>
            <p:ph type="dt" sz="half" idx="10"/>
          </p:nvPr>
        </p:nvSpPr>
        <p:spPr/>
        <p:txBody>
          <a:bodyPr/>
          <a:lstStyle/>
          <a:p>
            <a:fld id="{C2B04DB0-379A-41B7-9B29-7F42F0D571D5}" type="datetime1">
              <a:rPr lang="en-US" smtClean="0"/>
              <a:t>4/16/2024</a:t>
            </a:fld>
            <a:endParaRPr lang="en-US"/>
          </a:p>
        </p:txBody>
      </p:sp>
      <p:sp>
        <p:nvSpPr>
          <p:cNvPr id="5" name="Footer Placeholder 4">
            <a:extLst>
              <a:ext uri="{FF2B5EF4-FFF2-40B4-BE49-F238E27FC236}">
                <a16:creationId xmlns:a16="http://schemas.microsoft.com/office/drawing/2014/main" id="{43B41CCF-A3CD-506E-3AAE-CAEFA8C1BB12}"/>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7420DD9D-25C2-0EDF-A6F4-71946D57B3CD}"/>
              </a:ext>
            </a:extLst>
          </p:cNvPr>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9032885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95D22A-1F6D-0DE5-E04A-DC466353DA6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04ADD6F-7C93-3CD3-AC8D-28A78787CBB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9706E74-14FC-84D9-4B41-7D9FB0D573C4}"/>
              </a:ext>
            </a:extLst>
          </p:cNvPr>
          <p:cNvSpPr>
            <a:spLocks noGrp="1"/>
          </p:cNvSpPr>
          <p:nvPr>
            <p:ph type="dt" sz="half" idx="10"/>
          </p:nvPr>
        </p:nvSpPr>
        <p:spPr/>
        <p:txBody>
          <a:bodyPr/>
          <a:lstStyle/>
          <a:p>
            <a:fld id="{0F996519-E62D-4F8C-AE1E-36928EC7D15C}" type="datetime1">
              <a:rPr lang="en-US" smtClean="0"/>
              <a:t>4/16/2024</a:t>
            </a:fld>
            <a:endParaRPr lang="en-US"/>
          </a:p>
        </p:txBody>
      </p:sp>
      <p:sp>
        <p:nvSpPr>
          <p:cNvPr id="5" name="Footer Placeholder 4">
            <a:extLst>
              <a:ext uri="{FF2B5EF4-FFF2-40B4-BE49-F238E27FC236}">
                <a16:creationId xmlns:a16="http://schemas.microsoft.com/office/drawing/2014/main" id="{1F35A7DC-6292-6181-949E-F8BC3FA11BA6}"/>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1050F5C6-EADC-E072-B19B-49BB11DF0309}"/>
              </a:ext>
            </a:extLst>
          </p:cNvPr>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35876251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FB2054-1AE7-534F-0CFE-1F0628A09FC1}"/>
              </a:ext>
            </a:extLst>
          </p:cNvPr>
          <p:cNvSpPr>
            <a:spLocks noGrp="1"/>
          </p:cNvSpPr>
          <p:nvPr>
            <p:ph type="title"/>
          </p:nvPr>
        </p:nvSpPr>
        <p:spPr>
          <a:xfrm>
            <a:off x="340138" y="2243708"/>
            <a:ext cx="9156288" cy="3776091"/>
          </a:xfrm>
        </p:spPr>
        <p:txBody>
          <a:bodyPr anchor="b">
            <a:normAutofit/>
          </a:bodyPr>
          <a:lstStyle>
            <a:lvl1pPr>
              <a:defRPr sz="66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988EC2A-45C7-131C-0F4A-56E62EB029C2}"/>
              </a:ext>
            </a:extLst>
          </p:cNvPr>
          <p:cNvSpPr>
            <a:spLocks noGrp="1"/>
          </p:cNvSpPr>
          <p:nvPr>
            <p:ph type="body" idx="1"/>
          </p:nvPr>
        </p:nvSpPr>
        <p:spPr>
          <a:xfrm>
            <a:off x="340137" y="838201"/>
            <a:ext cx="9156289" cy="1405508"/>
          </a:xfrm>
        </p:spPr>
        <p:txBody>
          <a:bodyPr>
            <a:normAutofit/>
          </a:bodyPr>
          <a:lstStyle>
            <a:lvl1pPr marL="0" indent="0">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4C75A323-2679-E978-8856-2FEBE8F5AE45}"/>
              </a:ext>
            </a:extLst>
          </p:cNvPr>
          <p:cNvSpPr>
            <a:spLocks noGrp="1"/>
          </p:cNvSpPr>
          <p:nvPr>
            <p:ph type="dt" sz="half" idx="10"/>
          </p:nvPr>
        </p:nvSpPr>
        <p:spPr/>
        <p:txBody>
          <a:bodyPr/>
          <a:lstStyle/>
          <a:p>
            <a:fld id="{6477AEB6-FCE1-4CD5-923B-84E54F1460D5}" type="datetime1">
              <a:rPr lang="en-US" smtClean="0"/>
              <a:t>4/16/2024</a:t>
            </a:fld>
            <a:endParaRPr lang="en-US"/>
          </a:p>
        </p:txBody>
      </p:sp>
      <p:sp>
        <p:nvSpPr>
          <p:cNvPr id="5" name="Footer Placeholder 4">
            <a:extLst>
              <a:ext uri="{FF2B5EF4-FFF2-40B4-BE49-F238E27FC236}">
                <a16:creationId xmlns:a16="http://schemas.microsoft.com/office/drawing/2014/main" id="{2C971DC2-625E-0477-BF8C-F3CDDCE4B11E}"/>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8EF1A644-D449-E464-C2DF-F045A51899D0}"/>
              </a:ext>
            </a:extLst>
          </p:cNvPr>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29165071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B12719-44A3-3EE8-D757-F0E0F9632AEC}"/>
              </a:ext>
            </a:extLst>
          </p:cNvPr>
          <p:cNvSpPr>
            <a:spLocks noGrp="1"/>
          </p:cNvSpPr>
          <p:nvPr>
            <p:ph type="title"/>
          </p:nvPr>
        </p:nvSpPr>
        <p:spPr>
          <a:xfrm>
            <a:off x="303197" y="750627"/>
            <a:ext cx="10846556" cy="1304150"/>
          </a:xfrm>
        </p:spPr>
        <p:txBody>
          <a:bodyPr anchor="t"/>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0440DC2-69F2-A056-508C-F5138E71FCA2}"/>
              </a:ext>
            </a:extLst>
          </p:cNvPr>
          <p:cNvSpPr>
            <a:spLocks noGrp="1"/>
          </p:cNvSpPr>
          <p:nvPr>
            <p:ph sz="half" idx="1"/>
          </p:nvPr>
        </p:nvSpPr>
        <p:spPr>
          <a:xfrm>
            <a:off x="1056961" y="2075250"/>
            <a:ext cx="4571288" cy="4101492"/>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1DA2243E-0673-54F2-5B38-DF5D2C7367F4}"/>
              </a:ext>
            </a:extLst>
          </p:cNvPr>
          <p:cNvSpPr>
            <a:spLocks noGrp="1"/>
          </p:cNvSpPr>
          <p:nvPr>
            <p:ph sz="half" idx="2"/>
          </p:nvPr>
        </p:nvSpPr>
        <p:spPr>
          <a:xfrm>
            <a:off x="6379560" y="2075250"/>
            <a:ext cx="4770191" cy="4101492"/>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AE946B7D-7BAF-8DE9-FB5A-282908B03106}"/>
              </a:ext>
            </a:extLst>
          </p:cNvPr>
          <p:cNvSpPr>
            <a:spLocks noGrp="1"/>
          </p:cNvSpPr>
          <p:nvPr>
            <p:ph type="dt" sz="half" idx="10"/>
          </p:nvPr>
        </p:nvSpPr>
        <p:spPr/>
        <p:txBody>
          <a:bodyPr/>
          <a:lstStyle/>
          <a:p>
            <a:fld id="{96374C2F-71A1-43C9-B2F6-A4FAC8157F1A}" type="datetime1">
              <a:rPr lang="en-US" smtClean="0"/>
              <a:t>4/16/2024</a:t>
            </a:fld>
            <a:endParaRPr lang="en-US"/>
          </a:p>
        </p:txBody>
      </p:sp>
      <p:sp>
        <p:nvSpPr>
          <p:cNvPr id="6" name="Footer Placeholder 5">
            <a:extLst>
              <a:ext uri="{FF2B5EF4-FFF2-40B4-BE49-F238E27FC236}">
                <a16:creationId xmlns:a16="http://schemas.microsoft.com/office/drawing/2014/main" id="{0AF99017-BDD7-56C7-43AE-4B86AC78194A}"/>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CF6E7D63-14BF-E333-B350-75DA58E281CF}"/>
              </a:ext>
            </a:extLst>
          </p:cNvPr>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22176745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8C7F72-3970-859F-C268-E9940EF2D0E4}"/>
              </a:ext>
            </a:extLst>
          </p:cNvPr>
          <p:cNvSpPr>
            <a:spLocks noGrp="1"/>
          </p:cNvSpPr>
          <p:nvPr>
            <p:ph type="title"/>
          </p:nvPr>
        </p:nvSpPr>
        <p:spPr>
          <a:xfrm>
            <a:off x="305649" y="743803"/>
            <a:ext cx="10764271" cy="1025362"/>
          </a:xfrm>
        </p:spPr>
        <p:txBody>
          <a:bodyPr anchor="t"/>
          <a:lstStyle/>
          <a:p>
            <a:r>
              <a:rPr lang="en-US" dirty="0"/>
              <a:t>Click to edit Master title style</a:t>
            </a:r>
          </a:p>
        </p:txBody>
      </p:sp>
      <p:sp>
        <p:nvSpPr>
          <p:cNvPr id="3" name="Text Placeholder 2">
            <a:extLst>
              <a:ext uri="{FF2B5EF4-FFF2-40B4-BE49-F238E27FC236}">
                <a16:creationId xmlns:a16="http://schemas.microsoft.com/office/drawing/2014/main" id="{F9B37CC6-89B8-3CF3-6973-1B5B71782F56}"/>
              </a:ext>
            </a:extLst>
          </p:cNvPr>
          <p:cNvSpPr>
            <a:spLocks noGrp="1"/>
          </p:cNvSpPr>
          <p:nvPr>
            <p:ph type="body" idx="1"/>
          </p:nvPr>
        </p:nvSpPr>
        <p:spPr>
          <a:xfrm>
            <a:off x="1056961" y="1769166"/>
            <a:ext cx="4571287" cy="815008"/>
          </a:xfrm>
        </p:spPr>
        <p:txBody>
          <a:bodyPr anchor="b">
            <a:noAutofit/>
          </a:bodyPr>
          <a:lstStyle>
            <a:lvl1pPr marL="0" indent="0">
              <a:buNone/>
              <a:defRPr sz="2000" b="0" cap="all" spc="1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F0650EB0-E35B-DA3D-B6A1-2422B01C6005}"/>
              </a:ext>
            </a:extLst>
          </p:cNvPr>
          <p:cNvSpPr>
            <a:spLocks noGrp="1"/>
          </p:cNvSpPr>
          <p:nvPr>
            <p:ph sz="half" idx="2"/>
          </p:nvPr>
        </p:nvSpPr>
        <p:spPr>
          <a:xfrm>
            <a:off x="1056961" y="2678597"/>
            <a:ext cx="4571287" cy="35067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157A15D0-F178-1506-0E61-C8FFDF9BD6B5}"/>
              </a:ext>
            </a:extLst>
          </p:cNvPr>
          <p:cNvSpPr>
            <a:spLocks noGrp="1"/>
          </p:cNvSpPr>
          <p:nvPr>
            <p:ph type="body" sz="quarter" idx="3"/>
          </p:nvPr>
        </p:nvSpPr>
        <p:spPr>
          <a:xfrm>
            <a:off x="6498633" y="1769166"/>
            <a:ext cx="4571287" cy="815008"/>
          </a:xfrm>
        </p:spPr>
        <p:txBody>
          <a:bodyPr anchor="b">
            <a:noAutofit/>
          </a:bodyPr>
          <a:lstStyle>
            <a:lvl1pPr marL="0" indent="0">
              <a:buNone/>
              <a:defRPr sz="2000" b="0" cap="all" spc="1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256CB421-A65A-A7DC-40A7-D8B76F9C3A3A}"/>
              </a:ext>
            </a:extLst>
          </p:cNvPr>
          <p:cNvSpPr>
            <a:spLocks noGrp="1"/>
          </p:cNvSpPr>
          <p:nvPr>
            <p:ph sz="quarter" idx="4"/>
          </p:nvPr>
        </p:nvSpPr>
        <p:spPr>
          <a:xfrm>
            <a:off x="6498633" y="2678596"/>
            <a:ext cx="4571287" cy="350670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C7AF5675-5329-D2DB-FAFF-700D076CA886}"/>
              </a:ext>
            </a:extLst>
          </p:cNvPr>
          <p:cNvSpPr>
            <a:spLocks noGrp="1"/>
          </p:cNvSpPr>
          <p:nvPr>
            <p:ph type="dt" sz="half" idx="10"/>
          </p:nvPr>
        </p:nvSpPr>
        <p:spPr/>
        <p:txBody>
          <a:bodyPr/>
          <a:lstStyle/>
          <a:p>
            <a:fld id="{AD631DCC-9916-4BB7-A2E9-25EC84C740A7}" type="datetime1">
              <a:rPr lang="en-US" smtClean="0"/>
              <a:t>4/16/2024</a:t>
            </a:fld>
            <a:endParaRPr lang="en-US"/>
          </a:p>
        </p:txBody>
      </p:sp>
      <p:sp>
        <p:nvSpPr>
          <p:cNvPr id="8" name="Footer Placeholder 7">
            <a:extLst>
              <a:ext uri="{FF2B5EF4-FFF2-40B4-BE49-F238E27FC236}">
                <a16:creationId xmlns:a16="http://schemas.microsoft.com/office/drawing/2014/main" id="{D1392A97-07D9-5E5C-2A31-3B7D764CE1B8}"/>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4E626143-8FEE-0ABD-25C7-C34AF6568B83}"/>
              </a:ext>
            </a:extLst>
          </p:cNvPr>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15734059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26EFE-D86C-B076-D4D1-FAD1883E0813}"/>
              </a:ext>
            </a:extLst>
          </p:cNvPr>
          <p:cNvSpPr>
            <a:spLocks noGrp="1"/>
          </p:cNvSpPr>
          <p:nvPr>
            <p:ph type="title"/>
          </p:nvPr>
        </p:nvSpPr>
        <p:spPr>
          <a:xfrm>
            <a:off x="308387" y="757766"/>
            <a:ext cx="7240293" cy="3547534"/>
          </a:xfrm>
        </p:spPr>
        <p:txBody>
          <a:bodyPr anchor="t"/>
          <a:lstStyle/>
          <a:p>
            <a:r>
              <a:rPr lang="en-US"/>
              <a:t>Click to edit Master title style</a:t>
            </a:r>
            <a:endParaRPr lang="en-US" dirty="0"/>
          </a:p>
        </p:txBody>
      </p:sp>
      <p:sp>
        <p:nvSpPr>
          <p:cNvPr id="3" name="Date Placeholder 2">
            <a:extLst>
              <a:ext uri="{FF2B5EF4-FFF2-40B4-BE49-F238E27FC236}">
                <a16:creationId xmlns:a16="http://schemas.microsoft.com/office/drawing/2014/main" id="{C23F3B23-C631-4B62-3211-30222ABE1C33}"/>
              </a:ext>
            </a:extLst>
          </p:cNvPr>
          <p:cNvSpPr>
            <a:spLocks noGrp="1"/>
          </p:cNvSpPr>
          <p:nvPr>
            <p:ph type="dt" sz="half" idx="10"/>
          </p:nvPr>
        </p:nvSpPr>
        <p:spPr/>
        <p:txBody>
          <a:bodyPr/>
          <a:lstStyle/>
          <a:p>
            <a:fld id="{AF59146A-335D-4B7F-86AE-5D483B1F631C}" type="datetime1">
              <a:rPr lang="en-US" smtClean="0"/>
              <a:t>4/16/2024</a:t>
            </a:fld>
            <a:endParaRPr lang="en-US"/>
          </a:p>
        </p:txBody>
      </p:sp>
      <p:sp>
        <p:nvSpPr>
          <p:cNvPr id="4" name="Footer Placeholder 3">
            <a:extLst>
              <a:ext uri="{FF2B5EF4-FFF2-40B4-BE49-F238E27FC236}">
                <a16:creationId xmlns:a16="http://schemas.microsoft.com/office/drawing/2014/main" id="{7789A1FB-EA0D-F6A3-A4EB-001AA082AAFF}"/>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C6D671B7-A902-587D-89D0-ECFB738FD702}"/>
              </a:ext>
            </a:extLst>
          </p:cNvPr>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19896859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9A27D49-E5B4-0E67-FCFC-62A04E705682}"/>
              </a:ext>
            </a:extLst>
          </p:cNvPr>
          <p:cNvSpPr>
            <a:spLocks noGrp="1"/>
          </p:cNvSpPr>
          <p:nvPr>
            <p:ph type="dt" sz="half" idx="10"/>
          </p:nvPr>
        </p:nvSpPr>
        <p:spPr/>
        <p:txBody>
          <a:bodyPr/>
          <a:lstStyle/>
          <a:p>
            <a:fld id="{DD71D8EC-8E17-4CE6-99C2-C22488572868}" type="datetime1">
              <a:rPr lang="en-US" smtClean="0"/>
              <a:t>4/16/2024</a:t>
            </a:fld>
            <a:endParaRPr lang="en-US"/>
          </a:p>
        </p:txBody>
      </p:sp>
      <p:sp>
        <p:nvSpPr>
          <p:cNvPr id="3" name="Footer Placeholder 2">
            <a:extLst>
              <a:ext uri="{FF2B5EF4-FFF2-40B4-BE49-F238E27FC236}">
                <a16:creationId xmlns:a16="http://schemas.microsoft.com/office/drawing/2014/main" id="{6B0E4B02-DD32-C63F-6FEE-BC36E2EFD012}"/>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CF25FA8B-18F7-7DDC-74E0-B1C7139E7B05}"/>
              </a:ext>
            </a:extLst>
          </p:cNvPr>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42109407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2D42A-8FC3-F6BE-4CF7-1490DE4FD462}"/>
              </a:ext>
            </a:extLst>
          </p:cNvPr>
          <p:cNvSpPr>
            <a:spLocks noGrp="1"/>
          </p:cNvSpPr>
          <p:nvPr>
            <p:ph type="title"/>
          </p:nvPr>
        </p:nvSpPr>
        <p:spPr>
          <a:xfrm>
            <a:off x="317395" y="766636"/>
            <a:ext cx="3951745" cy="1510628"/>
          </a:xfrm>
        </p:spPr>
        <p:txBody>
          <a:bodyPr anchor="t"/>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CAA2BAA-1CCB-696D-D506-5E1747080119}"/>
              </a:ext>
            </a:extLst>
          </p:cNvPr>
          <p:cNvSpPr>
            <a:spLocks noGrp="1"/>
          </p:cNvSpPr>
          <p:nvPr>
            <p:ph idx="1"/>
          </p:nvPr>
        </p:nvSpPr>
        <p:spPr>
          <a:xfrm>
            <a:off x="5105400" y="702452"/>
            <a:ext cx="6249988" cy="531734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10B3C3E7-B970-EF6C-A6D3-6CB81C948775}"/>
              </a:ext>
            </a:extLst>
          </p:cNvPr>
          <p:cNvSpPr>
            <a:spLocks noGrp="1"/>
          </p:cNvSpPr>
          <p:nvPr>
            <p:ph type="body" sz="half" idx="2"/>
          </p:nvPr>
        </p:nvSpPr>
        <p:spPr>
          <a:xfrm>
            <a:off x="323953" y="2277264"/>
            <a:ext cx="3752747" cy="374253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6F32464-D130-7DA0-050D-B444566B1A2F}"/>
              </a:ext>
            </a:extLst>
          </p:cNvPr>
          <p:cNvSpPr>
            <a:spLocks noGrp="1"/>
          </p:cNvSpPr>
          <p:nvPr>
            <p:ph type="dt" sz="half" idx="10"/>
          </p:nvPr>
        </p:nvSpPr>
        <p:spPr/>
        <p:txBody>
          <a:bodyPr/>
          <a:lstStyle/>
          <a:p>
            <a:fld id="{9A750ABA-DFFA-4B13-BB77-624D9164A38B}" type="datetime1">
              <a:rPr lang="en-US" smtClean="0"/>
              <a:t>4/16/2024</a:t>
            </a:fld>
            <a:endParaRPr lang="en-US"/>
          </a:p>
        </p:txBody>
      </p:sp>
      <p:sp>
        <p:nvSpPr>
          <p:cNvPr id="6" name="Footer Placeholder 5">
            <a:extLst>
              <a:ext uri="{FF2B5EF4-FFF2-40B4-BE49-F238E27FC236}">
                <a16:creationId xmlns:a16="http://schemas.microsoft.com/office/drawing/2014/main" id="{3FC2B3B4-209E-187A-6F86-2F2EAD9F7476}"/>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036A2A86-6CB1-F027-66AC-8EBFA9D0647A}"/>
              </a:ext>
            </a:extLst>
          </p:cNvPr>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6180832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68F49-A418-C21F-25DC-E4C2E1716387}"/>
              </a:ext>
            </a:extLst>
          </p:cNvPr>
          <p:cNvSpPr>
            <a:spLocks noGrp="1"/>
          </p:cNvSpPr>
          <p:nvPr>
            <p:ph type="title"/>
          </p:nvPr>
        </p:nvSpPr>
        <p:spPr>
          <a:xfrm>
            <a:off x="318972" y="765850"/>
            <a:ext cx="3995693" cy="1774778"/>
          </a:xfrm>
        </p:spPr>
        <p:txBody>
          <a:bodyPr anchor="t"/>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3378CDE2-0C1B-D3BE-F399-98D983EF4534}"/>
              </a:ext>
            </a:extLst>
          </p:cNvPr>
          <p:cNvSpPr>
            <a:spLocks noGrp="1"/>
          </p:cNvSpPr>
          <p:nvPr>
            <p:ph type="pic" idx="1"/>
          </p:nvPr>
        </p:nvSpPr>
        <p:spPr>
          <a:xfrm>
            <a:off x="5105400" y="838200"/>
            <a:ext cx="6249988" cy="518159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38786322-CA2D-A634-C10E-4F22BCE48B7F}"/>
              </a:ext>
            </a:extLst>
          </p:cNvPr>
          <p:cNvSpPr>
            <a:spLocks noGrp="1"/>
          </p:cNvSpPr>
          <p:nvPr>
            <p:ph type="body" sz="half" idx="2"/>
          </p:nvPr>
        </p:nvSpPr>
        <p:spPr>
          <a:xfrm>
            <a:off x="340137" y="2552699"/>
            <a:ext cx="3736563" cy="3467099"/>
          </a:xfrm>
        </p:spPr>
        <p:txBody>
          <a:bodyPr anchor="b"/>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DAD0DD6-F55F-4437-DEC5-FA6028509A2D}"/>
              </a:ext>
            </a:extLst>
          </p:cNvPr>
          <p:cNvSpPr>
            <a:spLocks noGrp="1"/>
          </p:cNvSpPr>
          <p:nvPr>
            <p:ph type="dt" sz="half" idx="10"/>
          </p:nvPr>
        </p:nvSpPr>
        <p:spPr>
          <a:xfrm>
            <a:off x="340137" y="63202"/>
            <a:ext cx="2743200" cy="318221"/>
          </a:xfrm>
        </p:spPr>
        <p:txBody>
          <a:bodyPr/>
          <a:lstStyle/>
          <a:p>
            <a:fld id="{3220A08F-2B1D-4498-A043-7C299B1C2561}" type="datetime1">
              <a:rPr lang="en-US" smtClean="0"/>
              <a:t>4/16/2024</a:t>
            </a:fld>
            <a:endParaRPr lang="en-US"/>
          </a:p>
        </p:txBody>
      </p:sp>
      <p:sp>
        <p:nvSpPr>
          <p:cNvPr id="6" name="Footer Placeholder 5">
            <a:extLst>
              <a:ext uri="{FF2B5EF4-FFF2-40B4-BE49-F238E27FC236}">
                <a16:creationId xmlns:a16="http://schemas.microsoft.com/office/drawing/2014/main" id="{595B46D7-EE7C-E399-6A6B-18237228F6BA}"/>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F211B808-3207-D755-3B0B-E1D8814B2FA1}"/>
              </a:ext>
            </a:extLst>
          </p:cNvPr>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12219829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BFF45E2-9197-4E34-029A-725ADAC0C752}"/>
              </a:ext>
            </a:extLst>
          </p:cNvPr>
          <p:cNvSpPr>
            <a:spLocks noGrp="1"/>
          </p:cNvSpPr>
          <p:nvPr>
            <p:ph type="title"/>
          </p:nvPr>
        </p:nvSpPr>
        <p:spPr>
          <a:xfrm>
            <a:off x="308387" y="620202"/>
            <a:ext cx="9956747" cy="1438780"/>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68CC19E-63FE-1D76-2550-01FD9A6D9A95}"/>
              </a:ext>
            </a:extLst>
          </p:cNvPr>
          <p:cNvSpPr>
            <a:spLocks noGrp="1"/>
          </p:cNvSpPr>
          <p:nvPr>
            <p:ph type="body" idx="1"/>
          </p:nvPr>
        </p:nvSpPr>
        <p:spPr>
          <a:xfrm>
            <a:off x="335467" y="2306781"/>
            <a:ext cx="9956747" cy="38701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BDFA067-55BA-33CD-E6F2-B24B2D5DE896}"/>
              </a:ext>
            </a:extLst>
          </p:cNvPr>
          <p:cNvSpPr>
            <a:spLocks noGrp="1"/>
          </p:cNvSpPr>
          <p:nvPr>
            <p:ph type="dt" sz="half" idx="2"/>
          </p:nvPr>
        </p:nvSpPr>
        <p:spPr>
          <a:xfrm>
            <a:off x="340137" y="63202"/>
            <a:ext cx="2743200" cy="318221"/>
          </a:xfrm>
          <a:prstGeom prst="rect">
            <a:avLst/>
          </a:prstGeom>
        </p:spPr>
        <p:txBody>
          <a:bodyPr vert="horz" lIns="91440" tIns="45720" rIns="91440" bIns="45720" rtlCol="0" anchor="ctr"/>
          <a:lstStyle>
            <a:lvl1pPr algn="l">
              <a:defRPr sz="800">
                <a:solidFill>
                  <a:schemeClr val="tx1"/>
                </a:solidFill>
              </a:defRPr>
            </a:lvl1pPr>
          </a:lstStyle>
          <a:p>
            <a:fld id="{567E9B64-DC09-41C8-9DE3-DA74AF8D2F97}" type="datetime1">
              <a:rPr lang="en-US" smtClean="0"/>
              <a:t>4/16/2024</a:t>
            </a:fld>
            <a:endParaRPr lang="en-US" dirty="0"/>
          </a:p>
        </p:txBody>
      </p:sp>
      <p:sp>
        <p:nvSpPr>
          <p:cNvPr id="5" name="Footer Placeholder 4">
            <a:extLst>
              <a:ext uri="{FF2B5EF4-FFF2-40B4-BE49-F238E27FC236}">
                <a16:creationId xmlns:a16="http://schemas.microsoft.com/office/drawing/2014/main" id="{C965EAE2-7EF5-FFAA-CD74-AA63C671197D}"/>
              </a:ext>
            </a:extLst>
          </p:cNvPr>
          <p:cNvSpPr>
            <a:spLocks noGrp="1"/>
          </p:cNvSpPr>
          <p:nvPr>
            <p:ph type="ftr" sz="quarter" idx="3"/>
          </p:nvPr>
        </p:nvSpPr>
        <p:spPr>
          <a:xfrm>
            <a:off x="7344016" y="6424761"/>
            <a:ext cx="4059936" cy="365125"/>
          </a:xfrm>
          <a:prstGeom prst="rect">
            <a:avLst/>
          </a:prstGeom>
        </p:spPr>
        <p:txBody>
          <a:bodyPr vert="horz" lIns="91440" tIns="45720" rIns="91440" bIns="45720" rtlCol="0" anchor="ctr"/>
          <a:lstStyle>
            <a:lvl1pPr algn="r">
              <a:defRPr sz="800" b="0" cap="all" spc="0" baseline="0">
                <a:solidFill>
                  <a:schemeClr val="tx1"/>
                </a:solidFill>
              </a:defRPr>
            </a:lvl1pPr>
          </a:lstStyle>
          <a:p>
            <a:r>
              <a:rPr lang="en-US" dirty="0"/>
              <a:t>Sample Footer Text</a:t>
            </a:r>
          </a:p>
        </p:txBody>
      </p:sp>
      <p:sp>
        <p:nvSpPr>
          <p:cNvPr id="6" name="Slide Number Placeholder 5">
            <a:extLst>
              <a:ext uri="{FF2B5EF4-FFF2-40B4-BE49-F238E27FC236}">
                <a16:creationId xmlns:a16="http://schemas.microsoft.com/office/drawing/2014/main" id="{D109DC1A-2539-3AE9-11EA-B87D22E62CDB}"/>
              </a:ext>
            </a:extLst>
          </p:cNvPr>
          <p:cNvSpPr>
            <a:spLocks noGrp="1"/>
          </p:cNvSpPr>
          <p:nvPr>
            <p:ph type="sldNum" sz="quarter" idx="4"/>
          </p:nvPr>
        </p:nvSpPr>
        <p:spPr>
          <a:xfrm>
            <a:off x="11403951" y="6425816"/>
            <a:ext cx="429768" cy="365125"/>
          </a:xfrm>
          <a:prstGeom prst="rect">
            <a:avLst/>
          </a:prstGeom>
        </p:spPr>
        <p:txBody>
          <a:bodyPr vert="horz" lIns="91440" tIns="45720" rIns="91440" bIns="45720" rtlCol="0" anchor="ctr"/>
          <a:lstStyle>
            <a:lvl1pPr algn="r">
              <a:defRPr sz="800">
                <a:solidFill>
                  <a:schemeClr val="tx1"/>
                </a:solidFill>
              </a:defRPr>
            </a:lvl1pPr>
          </a:lstStyle>
          <a:p>
            <a:fld id="{6E91CC32-6A6B-4E2E-BBA1-6864F305DA26}" type="slidenum">
              <a:rPr lang="en-US" smtClean="0"/>
              <a:t>‹#›</a:t>
            </a:fld>
            <a:endParaRPr lang="en-US" dirty="0"/>
          </a:p>
        </p:txBody>
      </p:sp>
    </p:spTree>
    <p:extLst>
      <p:ext uri="{BB962C8B-B14F-4D97-AF65-F5344CB8AC3E}">
        <p14:creationId xmlns:p14="http://schemas.microsoft.com/office/powerpoint/2010/main" val="3161944851"/>
      </p:ext>
    </p:extLst>
  </p:cSld>
  <p:clrMap bg1="dk1" tx1="lt1" bg2="dk2" tx2="lt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05" r:id="rId6"/>
    <p:sldLayoutId id="2147483701" r:id="rId7"/>
    <p:sldLayoutId id="2147483702" r:id="rId8"/>
    <p:sldLayoutId id="2147483703" r:id="rId9"/>
    <p:sldLayoutId id="2147483704" r:id="rId10"/>
    <p:sldLayoutId id="2147483706" r:id="rId11"/>
  </p:sldLayoutIdLst>
  <p:hf hdr="0"/>
  <p:txStyles>
    <p:titleStyle>
      <a:lvl1pPr algn="l" defTabSz="914400" rtl="0" eaLnBrk="1" latinLnBrk="0" hangingPunct="1">
        <a:lnSpc>
          <a:spcPct val="9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457200" indent="-228600" algn="l" defTabSz="914400" rtl="0" eaLnBrk="1" latinLnBrk="0" hangingPunct="1">
        <a:lnSpc>
          <a:spcPct val="120000"/>
        </a:lnSpc>
        <a:spcBef>
          <a:spcPts val="500"/>
        </a:spcBef>
        <a:buFont typeface="Neue Haas Grotesk Text Pro" panose="020B0504020202020204" pitchFamily="34" charset="0"/>
        <a:buChar char="+"/>
        <a:defRPr sz="1600" kern="1200">
          <a:solidFill>
            <a:schemeClr val="tx1"/>
          </a:solidFill>
          <a:latin typeface="+mn-lt"/>
          <a:ea typeface="+mn-ea"/>
          <a:cs typeface="+mn-cs"/>
        </a:defRPr>
      </a:lvl2pPr>
      <a:lvl3pPr marL="6858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868680" indent="-228600" algn="l" defTabSz="914400" rtl="0" eaLnBrk="1" latinLnBrk="0" hangingPunct="1">
        <a:lnSpc>
          <a:spcPct val="120000"/>
        </a:lnSpc>
        <a:spcBef>
          <a:spcPts val="500"/>
        </a:spcBef>
        <a:buFont typeface="Neue Haas Grotesk Text Pro" panose="020B0504020202020204" pitchFamily="34" charset="0"/>
        <a:buChar char="+"/>
        <a:defRPr sz="1200" kern="1200">
          <a:solidFill>
            <a:schemeClr val="tx1"/>
          </a:solidFill>
          <a:latin typeface="+mn-lt"/>
          <a:ea typeface="+mn-ea"/>
          <a:cs typeface="+mn-cs"/>
        </a:defRPr>
      </a:lvl4pPr>
      <a:lvl5pPr marL="109728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A bank building with a glowing circle&#10;&#10;Description automatically generated with medium confidence">
            <a:extLst>
              <a:ext uri="{FF2B5EF4-FFF2-40B4-BE49-F238E27FC236}">
                <a16:creationId xmlns:a16="http://schemas.microsoft.com/office/drawing/2014/main" id="{F3A30B1A-F2EC-BC1B-426F-181BEC52DBEF}"/>
              </a:ext>
            </a:extLst>
          </p:cNvPr>
          <p:cNvPicPr>
            <a:picLocks noChangeAspect="1"/>
          </p:cNvPicPr>
          <p:nvPr/>
        </p:nvPicPr>
        <p:blipFill rotWithShape="1">
          <a:blip r:embed="rId2">
            <a:extLst>
              <a:ext uri="{28A0092B-C50C-407E-A947-70E740481C1C}">
                <a14:useLocalDpi xmlns:a14="http://schemas.microsoft.com/office/drawing/2010/main" val="0"/>
              </a:ext>
            </a:extLst>
          </a:blip>
          <a:srcRect t="5063"/>
          <a:stretch/>
        </p:blipFill>
        <p:spPr>
          <a:xfrm>
            <a:off x="20" y="1"/>
            <a:ext cx="12191979" cy="6858000"/>
          </a:xfrm>
          <a:prstGeom prst="rect">
            <a:avLst/>
          </a:prstGeom>
        </p:spPr>
      </p:pic>
      <p:sp>
        <p:nvSpPr>
          <p:cNvPr id="30" name="Rectangle 29">
            <a:extLst>
              <a:ext uri="{FF2B5EF4-FFF2-40B4-BE49-F238E27FC236}">
                <a16:creationId xmlns:a16="http://schemas.microsoft.com/office/drawing/2014/main" id="{0B17514E-A6FB-E691-BEE8-378E57EA27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0"/>
            <a:ext cx="12192000" cy="4043806"/>
          </a:xfrm>
          <a:prstGeom prst="rect">
            <a:avLst/>
          </a:prstGeom>
          <a:gradFill>
            <a:gsLst>
              <a:gs pos="55000">
                <a:srgbClr val="000000">
                  <a:alpha val="28000"/>
                </a:srgbClr>
              </a:gs>
              <a:gs pos="0">
                <a:srgbClr val="000000">
                  <a:alpha val="0"/>
                </a:srgbClr>
              </a:gs>
              <a:gs pos="100000">
                <a:srgbClr val="000000">
                  <a:alpha val="5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1" name="Freeform: Shape 30">
            <a:extLst>
              <a:ext uri="{FF2B5EF4-FFF2-40B4-BE49-F238E27FC236}">
                <a16:creationId xmlns:a16="http://schemas.microsoft.com/office/drawing/2014/main" id="{A952F34F-0117-52A3-0EDA-14BB27B658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custGeom>
            <a:avLst/>
            <a:gdLst>
              <a:gd name="connsiteX0" fmla="*/ 0 w 12192000"/>
              <a:gd name="connsiteY0" fmla="*/ 0 h 6858000"/>
              <a:gd name="connsiteX1" fmla="*/ 1 w 12192000"/>
              <a:gd name="connsiteY1" fmla="*/ 0 h 6858000"/>
              <a:gd name="connsiteX2" fmla="*/ 1 w 12192000"/>
              <a:gd name="connsiteY2" fmla="*/ 4898693 h 6858000"/>
              <a:gd name="connsiteX3" fmla="*/ 13428 w 12192000"/>
              <a:gd name="connsiteY3" fmla="*/ 5031883 h 6858000"/>
              <a:gd name="connsiteX4" fmla="*/ 660931 w 12192000"/>
              <a:gd name="connsiteY4" fmla="*/ 5559613 h 6858000"/>
              <a:gd name="connsiteX5" fmla="*/ 11531069 w 12192000"/>
              <a:gd name="connsiteY5" fmla="*/ 5559613 h 6858000"/>
              <a:gd name="connsiteX6" fmla="*/ 12192000 w 12192000"/>
              <a:gd name="connsiteY6" fmla="*/ 4898682 h 6858000"/>
              <a:gd name="connsiteX7" fmla="*/ 12192000 w 12192000"/>
              <a:gd name="connsiteY7" fmla="*/ 6858000 h 6858000"/>
              <a:gd name="connsiteX8" fmla="*/ 0 w 12192000"/>
              <a:gd name="connsiteY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0" h="6858000">
                <a:moveTo>
                  <a:pt x="0" y="0"/>
                </a:moveTo>
                <a:lnTo>
                  <a:pt x="1" y="0"/>
                </a:lnTo>
                <a:lnTo>
                  <a:pt x="1" y="4898693"/>
                </a:lnTo>
                <a:lnTo>
                  <a:pt x="13428" y="5031883"/>
                </a:lnTo>
                <a:cubicBezTo>
                  <a:pt x="75057" y="5333058"/>
                  <a:pt x="341537" y="5559613"/>
                  <a:pt x="660931" y="5559613"/>
                </a:cubicBezTo>
                <a:lnTo>
                  <a:pt x="11531069" y="5559613"/>
                </a:lnTo>
                <a:cubicBezTo>
                  <a:pt x="11896091" y="5559613"/>
                  <a:pt x="12192000" y="5263704"/>
                  <a:pt x="12192000" y="4898682"/>
                </a:cubicBezTo>
                <a:lnTo>
                  <a:pt x="12192000" y="6858000"/>
                </a:lnTo>
                <a:lnTo>
                  <a:pt x="0" y="6858000"/>
                </a:lnTo>
                <a:close/>
              </a:path>
            </a:pathLst>
          </a:cu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74E55A1-06FA-B48E-45C5-A3AFD99AA3A1}"/>
              </a:ext>
            </a:extLst>
          </p:cNvPr>
          <p:cNvSpPr>
            <a:spLocks noGrp="1"/>
          </p:cNvSpPr>
          <p:nvPr>
            <p:ph type="ctrTitle"/>
          </p:nvPr>
        </p:nvSpPr>
        <p:spPr>
          <a:xfrm>
            <a:off x="335603" y="726909"/>
            <a:ext cx="6816312" cy="3316897"/>
          </a:xfrm>
        </p:spPr>
        <p:txBody>
          <a:bodyPr anchor="t">
            <a:normAutofit/>
          </a:bodyPr>
          <a:lstStyle/>
          <a:p>
            <a:r>
              <a:rPr lang="en-US" sz="4800" dirty="0">
                <a:solidFill>
                  <a:srgbClr val="FFFFFF"/>
                </a:solidFill>
                <a:latin typeface="Times New Roman" panose="02020603050405020304" pitchFamily="18" charset="0"/>
                <a:cs typeface="Times New Roman" panose="02020603050405020304" pitchFamily="18" charset="0"/>
              </a:rPr>
              <a:t>BANK MARKETING</a:t>
            </a:r>
          </a:p>
        </p:txBody>
      </p:sp>
      <p:sp>
        <p:nvSpPr>
          <p:cNvPr id="3" name="Subtitle 2">
            <a:extLst>
              <a:ext uri="{FF2B5EF4-FFF2-40B4-BE49-F238E27FC236}">
                <a16:creationId xmlns:a16="http://schemas.microsoft.com/office/drawing/2014/main" id="{7C116041-09FA-1827-D933-48BDD17392C6}"/>
              </a:ext>
            </a:extLst>
          </p:cNvPr>
          <p:cNvSpPr>
            <a:spLocks noGrp="1"/>
          </p:cNvSpPr>
          <p:nvPr>
            <p:ph type="subTitle" idx="1"/>
          </p:nvPr>
        </p:nvSpPr>
        <p:spPr>
          <a:xfrm>
            <a:off x="419100" y="5911683"/>
            <a:ext cx="11217949" cy="556941"/>
          </a:xfrm>
        </p:spPr>
        <p:txBody>
          <a:bodyPr anchor="ctr">
            <a:noAutofit/>
          </a:bodyPr>
          <a:lstStyle/>
          <a:p>
            <a:pPr>
              <a:lnSpc>
                <a:spcPct val="110000"/>
              </a:lnSpc>
            </a:pPr>
            <a:r>
              <a:rPr lang="en-US" dirty="0"/>
              <a:t>Presented by</a:t>
            </a:r>
          </a:p>
          <a:p>
            <a:pPr>
              <a:lnSpc>
                <a:spcPct val="110000"/>
              </a:lnSpc>
            </a:pPr>
            <a:r>
              <a:rPr lang="en-US" dirty="0" err="1"/>
              <a:t>Velammal</a:t>
            </a:r>
            <a:r>
              <a:rPr lang="en-US" dirty="0"/>
              <a:t> </a:t>
            </a:r>
          </a:p>
        </p:txBody>
      </p:sp>
    </p:spTree>
    <p:extLst>
      <p:ext uri="{BB962C8B-B14F-4D97-AF65-F5344CB8AC3E}">
        <p14:creationId xmlns:p14="http://schemas.microsoft.com/office/powerpoint/2010/main" val="26472908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2000"/>
                                  </p:stCondLst>
                                  <p:iterate type="lt">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4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328A8B5D-091F-8F28-EAE5-D366B96B27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941"/>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descr="Graph on document with pen">
            <a:extLst>
              <a:ext uri="{FF2B5EF4-FFF2-40B4-BE49-F238E27FC236}">
                <a16:creationId xmlns:a16="http://schemas.microsoft.com/office/drawing/2014/main" id="{EF26AD25-51F6-52F7-9778-815B8DAA1AB7}"/>
              </a:ext>
            </a:extLst>
          </p:cNvPr>
          <p:cNvPicPr>
            <a:picLocks noChangeAspect="1"/>
          </p:cNvPicPr>
          <p:nvPr/>
        </p:nvPicPr>
        <p:blipFill rotWithShape="1">
          <a:blip r:embed="rId2"/>
          <a:srcRect t="1504" b="14213"/>
          <a:stretch/>
        </p:blipFill>
        <p:spPr>
          <a:xfrm>
            <a:off x="1" y="-1055"/>
            <a:ext cx="12191998" cy="6859055"/>
          </a:xfrm>
          <a:prstGeom prst="rect">
            <a:avLst/>
          </a:prstGeom>
        </p:spPr>
      </p:pic>
      <p:sp>
        <p:nvSpPr>
          <p:cNvPr id="14" name="Rectangle 13">
            <a:extLst>
              <a:ext uri="{FF2B5EF4-FFF2-40B4-BE49-F238E27FC236}">
                <a16:creationId xmlns:a16="http://schemas.microsoft.com/office/drawing/2014/main" id="{EA482A06-0FA1-DF3A-657C-33FC99466A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45341" y="-345340"/>
            <a:ext cx="6857999" cy="7548682"/>
          </a:xfrm>
          <a:prstGeom prst="rect">
            <a:avLst/>
          </a:prstGeom>
          <a:gradFill>
            <a:gsLst>
              <a:gs pos="55000">
                <a:srgbClr val="000000">
                  <a:alpha val="40000"/>
                </a:srgbClr>
              </a:gs>
              <a:gs pos="0">
                <a:srgbClr val="000000">
                  <a:alpha val="0"/>
                </a:srgbClr>
              </a:gs>
              <a:gs pos="100000">
                <a:srgbClr val="000000">
                  <a:alpha val="65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A5FF57A-AED8-0551-9C96-3E26D29229D8}"/>
              </a:ext>
            </a:extLst>
          </p:cNvPr>
          <p:cNvSpPr>
            <a:spLocks noGrp="1"/>
          </p:cNvSpPr>
          <p:nvPr>
            <p:ph type="title"/>
          </p:nvPr>
        </p:nvSpPr>
        <p:spPr>
          <a:xfrm>
            <a:off x="308389" y="745440"/>
            <a:ext cx="6253397" cy="3559859"/>
          </a:xfrm>
        </p:spPr>
        <p:txBody>
          <a:bodyPr vert="horz" lIns="91440" tIns="45720" rIns="91440" bIns="45720" rtlCol="0" anchor="t">
            <a:normAutofit/>
          </a:bodyPr>
          <a:lstStyle/>
          <a:p>
            <a:r>
              <a:rPr lang="en-US" sz="4800">
                <a:solidFill>
                  <a:srgbClr val="FFFFFF"/>
                </a:solidFill>
              </a:rPr>
              <a:t>AVERAGE DURATION OF CONTACTS</a:t>
            </a:r>
          </a:p>
        </p:txBody>
      </p:sp>
      <p:sp useBgFill="1">
        <p:nvSpPr>
          <p:cNvPr id="16" name="Freeform: Shape 15">
            <a:extLst>
              <a:ext uri="{FF2B5EF4-FFF2-40B4-BE49-F238E27FC236}">
                <a16:creationId xmlns:a16="http://schemas.microsoft.com/office/drawing/2014/main" id="{A007258F-B97F-F3D0-C605-607D51065C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5529264"/>
            <a:ext cx="12192000" cy="1328737"/>
          </a:xfrm>
          <a:custGeom>
            <a:avLst/>
            <a:gdLst>
              <a:gd name="connsiteX0" fmla="*/ 0 w 12192000"/>
              <a:gd name="connsiteY0" fmla="*/ 0 h 1328737"/>
              <a:gd name="connsiteX1" fmla="*/ 1 w 12192000"/>
              <a:gd name="connsiteY1" fmla="*/ 0 h 1328737"/>
              <a:gd name="connsiteX2" fmla="*/ 1 w 12192000"/>
              <a:gd name="connsiteY2" fmla="*/ 131028 h 1328737"/>
              <a:gd name="connsiteX3" fmla="*/ 13428 w 12192000"/>
              <a:gd name="connsiteY3" fmla="*/ 264218 h 1328737"/>
              <a:gd name="connsiteX4" fmla="*/ 660931 w 12192000"/>
              <a:gd name="connsiteY4" fmla="*/ 791948 h 1328737"/>
              <a:gd name="connsiteX5" fmla="*/ 11531069 w 12192000"/>
              <a:gd name="connsiteY5" fmla="*/ 791948 h 1328737"/>
              <a:gd name="connsiteX6" fmla="*/ 12192000 w 12192000"/>
              <a:gd name="connsiteY6" fmla="*/ 131017 h 1328737"/>
              <a:gd name="connsiteX7" fmla="*/ 12192000 w 12192000"/>
              <a:gd name="connsiteY7" fmla="*/ 1328737 h 1328737"/>
              <a:gd name="connsiteX8" fmla="*/ 0 w 12192000"/>
              <a:gd name="connsiteY8" fmla="*/ 1328737 h 13287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0" h="1328737">
                <a:moveTo>
                  <a:pt x="0" y="0"/>
                </a:moveTo>
                <a:lnTo>
                  <a:pt x="1" y="0"/>
                </a:lnTo>
                <a:lnTo>
                  <a:pt x="1" y="131028"/>
                </a:lnTo>
                <a:lnTo>
                  <a:pt x="13428" y="264218"/>
                </a:lnTo>
                <a:cubicBezTo>
                  <a:pt x="75057" y="565393"/>
                  <a:pt x="341537" y="791948"/>
                  <a:pt x="660931" y="791948"/>
                </a:cubicBezTo>
                <a:lnTo>
                  <a:pt x="11531069" y="791948"/>
                </a:lnTo>
                <a:cubicBezTo>
                  <a:pt x="11896091" y="791948"/>
                  <a:pt x="12192000" y="496039"/>
                  <a:pt x="12192000" y="131017"/>
                </a:cubicBezTo>
                <a:lnTo>
                  <a:pt x="12192000" y="1328737"/>
                </a:lnTo>
                <a:lnTo>
                  <a:pt x="0" y="1328737"/>
                </a:lnTo>
                <a:close/>
              </a:path>
            </a:pathLst>
          </a:cu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B363F2E0-014B-4235-EC96-68E4C3EB1439}"/>
              </a:ext>
            </a:extLst>
          </p:cNvPr>
          <p:cNvSpPr>
            <a:spLocks noGrp="1"/>
          </p:cNvSpPr>
          <p:nvPr>
            <p:ph idx="1"/>
          </p:nvPr>
        </p:nvSpPr>
        <p:spPr>
          <a:xfrm>
            <a:off x="324004" y="4395917"/>
            <a:ext cx="4781396" cy="1258433"/>
          </a:xfrm>
        </p:spPr>
        <p:txBody>
          <a:bodyPr vert="horz" lIns="91440" tIns="45720" rIns="91440" bIns="45720" rtlCol="0" anchor="b">
            <a:normAutofit/>
          </a:bodyPr>
          <a:lstStyle/>
          <a:p>
            <a:pPr marL="0" indent="0">
              <a:buNone/>
            </a:pPr>
            <a:r>
              <a:rPr lang="en-US" sz="2000">
                <a:solidFill>
                  <a:srgbClr val="FFFFFF"/>
                </a:solidFill>
              </a:rPr>
              <a:t>Here, I have shown average of duration of cellular and unknown contacts</a:t>
            </a:r>
          </a:p>
        </p:txBody>
      </p:sp>
      <p:sp>
        <p:nvSpPr>
          <p:cNvPr id="4" name="Date Placeholder 3">
            <a:extLst>
              <a:ext uri="{FF2B5EF4-FFF2-40B4-BE49-F238E27FC236}">
                <a16:creationId xmlns:a16="http://schemas.microsoft.com/office/drawing/2014/main" id="{7F618280-A973-6E60-9B71-718A36F5AA8F}"/>
              </a:ext>
            </a:extLst>
          </p:cNvPr>
          <p:cNvSpPr>
            <a:spLocks noGrp="1"/>
          </p:cNvSpPr>
          <p:nvPr>
            <p:ph type="dt" sz="half" idx="10"/>
          </p:nvPr>
        </p:nvSpPr>
        <p:spPr>
          <a:xfrm>
            <a:off x="340137" y="63202"/>
            <a:ext cx="2743200" cy="318221"/>
          </a:xfrm>
        </p:spPr>
        <p:txBody>
          <a:bodyPr vert="horz" lIns="91440" tIns="45720" rIns="91440" bIns="45720" rtlCol="0" anchor="ctr">
            <a:normAutofit/>
          </a:bodyPr>
          <a:lstStyle/>
          <a:p>
            <a:pPr>
              <a:spcAft>
                <a:spcPts val="600"/>
              </a:spcAft>
            </a:pPr>
            <a:fld id="{0F996519-E62D-4F8C-AE1E-36928EC7D15C}" type="datetime1">
              <a:rPr lang="en-US">
                <a:solidFill>
                  <a:srgbClr val="FFFFFF"/>
                </a:solidFill>
              </a:rPr>
              <a:pPr>
                <a:spcAft>
                  <a:spcPts val="600"/>
                </a:spcAft>
              </a:pPr>
              <a:t>4/16/2024</a:t>
            </a:fld>
            <a:endParaRPr lang="en-US">
              <a:solidFill>
                <a:srgbClr val="FFFFFF"/>
              </a:solidFill>
            </a:endParaRPr>
          </a:p>
        </p:txBody>
      </p:sp>
      <p:sp>
        <p:nvSpPr>
          <p:cNvPr id="5" name="Footer Placeholder 4">
            <a:extLst>
              <a:ext uri="{FF2B5EF4-FFF2-40B4-BE49-F238E27FC236}">
                <a16:creationId xmlns:a16="http://schemas.microsoft.com/office/drawing/2014/main" id="{DCF4CCBE-5EB0-D4B9-E04B-ED9306EC46B8}"/>
              </a:ext>
            </a:extLst>
          </p:cNvPr>
          <p:cNvSpPr>
            <a:spLocks noGrp="1"/>
          </p:cNvSpPr>
          <p:nvPr>
            <p:ph type="ftr" sz="quarter" idx="11"/>
          </p:nvPr>
        </p:nvSpPr>
        <p:spPr>
          <a:xfrm>
            <a:off x="7344016" y="6424761"/>
            <a:ext cx="4059936" cy="365125"/>
          </a:xfrm>
        </p:spPr>
        <p:txBody>
          <a:bodyPr vert="horz" lIns="91440" tIns="45720" rIns="91440" bIns="45720" rtlCol="0" anchor="ctr">
            <a:normAutofit/>
          </a:bodyPr>
          <a:lstStyle/>
          <a:p>
            <a:pPr>
              <a:spcAft>
                <a:spcPts val="600"/>
              </a:spcAft>
            </a:pPr>
            <a:r>
              <a:rPr lang="en-US" b="0" kern="1200" cap="all" spc="0" baseline="0">
                <a:solidFill>
                  <a:schemeClr val="tx1"/>
                </a:solidFill>
                <a:latin typeface="+mn-lt"/>
                <a:ea typeface="+mn-ea"/>
                <a:cs typeface="+mn-cs"/>
              </a:rPr>
              <a:t>Sample Footer Text</a:t>
            </a:r>
          </a:p>
        </p:txBody>
      </p:sp>
      <p:sp>
        <p:nvSpPr>
          <p:cNvPr id="6" name="Slide Number Placeholder 5">
            <a:extLst>
              <a:ext uri="{FF2B5EF4-FFF2-40B4-BE49-F238E27FC236}">
                <a16:creationId xmlns:a16="http://schemas.microsoft.com/office/drawing/2014/main" id="{812CD637-03FA-1626-4DFD-72DA090DC82E}"/>
              </a:ext>
            </a:extLst>
          </p:cNvPr>
          <p:cNvSpPr>
            <a:spLocks noGrp="1"/>
          </p:cNvSpPr>
          <p:nvPr>
            <p:ph type="sldNum" sz="quarter" idx="12"/>
          </p:nvPr>
        </p:nvSpPr>
        <p:spPr>
          <a:xfrm>
            <a:off x="11403951" y="6425816"/>
            <a:ext cx="429768" cy="365125"/>
          </a:xfrm>
        </p:spPr>
        <p:txBody>
          <a:bodyPr vert="horz" lIns="91440" tIns="45720" rIns="91440" bIns="45720" rtlCol="0" anchor="ctr">
            <a:normAutofit/>
          </a:bodyPr>
          <a:lstStyle/>
          <a:p>
            <a:pPr>
              <a:spcAft>
                <a:spcPts val="600"/>
              </a:spcAft>
            </a:pPr>
            <a:fld id="{6E91CC32-6A6B-4E2E-BBA1-6864F305DA26}" type="slidenum">
              <a:rPr lang="en-US" smtClean="0"/>
              <a:pPr>
                <a:spcAft>
                  <a:spcPts val="600"/>
                </a:spcAft>
              </a:pPr>
              <a:t>10</a:t>
            </a:fld>
            <a:endParaRPr lang="en-US"/>
          </a:p>
        </p:txBody>
      </p:sp>
    </p:spTree>
    <p:extLst>
      <p:ext uri="{BB962C8B-B14F-4D97-AF65-F5344CB8AC3E}">
        <p14:creationId xmlns:p14="http://schemas.microsoft.com/office/powerpoint/2010/main" val="17011479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2BACB578-9F18-1F13-E0A5-6901B27979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F04626A-61D3-D1C0-A1BA-08AE13494791}"/>
              </a:ext>
            </a:extLst>
          </p:cNvPr>
          <p:cNvSpPr>
            <a:spLocks noGrp="1"/>
          </p:cNvSpPr>
          <p:nvPr>
            <p:ph type="title"/>
          </p:nvPr>
        </p:nvSpPr>
        <p:spPr>
          <a:xfrm>
            <a:off x="318747" y="4968689"/>
            <a:ext cx="11206313" cy="950442"/>
          </a:xfrm>
        </p:spPr>
        <p:txBody>
          <a:bodyPr vert="horz" lIns="91440" tIns="45720" rIns="91440" bIns="45720" rtlCol="0" anchor="b">
            <a:normAutofit fontScale="90000"/>
          </a:bodyPr>
          <a:lstStyle/>
          <a:p>
            <a:r>
              <a:rPr lang="en-US" sz="2500" u="sng" dirty="0">
                <a:latin typeface="Times New Roman" panose="02020603050405020304" pitchFamily="18" charset="0"/>
                <a:cs typeface="Times New Roman" panose="02020603050405020304" pitchFamily="18" charset="0"/>
              </a:rPr>
              <a:t>INTERPRETATION</a:t>
            </a:r>
            <a:br>
              <a:rPr lang="en-US" sz="2500" u="sng" dirty="0">
                <a:latin typeface="Times New Roman" panose="02020603050405020304" pitchFamily="18" charset="0"/>
                <a:cs typeface="Times New Roman" panose="02020603050405020304" pitchFamily="18" charset="0"/>
              </a:rPr>
            </a:br>
            <a:r>
              <a:rPr lang="en-US" sz="2500" b="0" dirty="0">
                <a:latin typeface="Abadi Extra Light" panose="020B0204020104020204" pitchFamily="34" charset="0"/>
                <a:cs typeface="Times New Roman" panose="02020603050405020304" pitchFamily="18" charset="0"/>
              </a:rPr>
              <a:t>This chart represents the average duration of cellular and unknown contacts. The average </a:t>
            </a:r>
            <a:br>
              <a:rPr lang="en-US" sz="2500" b="0" dirty="0">
                <a:latin typeface="Abadi Extra Light" panose="020B0204020104020204" pitchFamily="34" charset="0"/>
                <a:cs typeface="Times New Roman" panose="02020603050405020304" pitchFamily="18" charset="0"/>
              </a:rPr>
            </a:br>
            <a:r>
              <a:rPr lang="en-US" sz="2500" b="0" dirty="0">
                <a:latin typeface="Abadi Extra Light" panose="020B0204020104020204" pitchFamily="34" charset="0"/>
                <a:cs typeface="Times New Roman" panose="02020603050405020304" pitchFamily="18" charset="0"/>
              </a:rPr>
              <a:t>duration of cellular contact is 267.11</a:t>
            </a:r>
            <a:endParaRPr lang="en-US" sz="2500" b="0" dirty="0">
              <a:latin typeface="Abadi Extra Light" panose="020B0204020104020204" pitchFamily="34" charset="0"/>
            </a:endParaRPr>
          </a:p>
        </p:txBody>
      </p:sp>
      <p:sp>
        <p:nvSpPr>
          <p:cNvPr id="4" name="Date Placeholder 3">
            <a:extLst>
              <a:ext uri="{FF2B5EF4-FFF2-40B4-BE49-F238E27FC236}">
                <a16:creationId xmlns:a16="http://schemas.microsoft.com/office/drawing/2014/main" id="{0486E493-63F6-D6DE-6D4F-BFD647B1D75C}"/>
              </a:ext>
            </a:extLst>
          </p:cNvPr>
          <p:cNvSpPr>
            <a:spLocks noGrp="1"/>
          </p:cNvSpPr>
          <p:nvPr>
            <p:ph type="dt" sz="half" idx="10"/>
          </p:nvPr>
        </p:nvSpPr>
        <p:spPr>
          <a:xfrm>
            <a:off x="340137" y="63202"/>
            <a:ext cx="2743200" cy="318221"/>
          </a:xfrm>
        </p:spPr>
        <p:txBody>
          <a:bodyPr vert="horz" lIns="91440" tIns="45720" rIns="91440" bIns="45720" rtlCol="0" anchor="ctr">
            <a:normAutofit/>
          </a:bodyPr>
          <a:lstStyle/>
          <a:p>
            <a:pPr>
              <a:spcAft>
                <a:spcPts val="600"/>
              </a:spcAft>
            </a:pPr>
            <a:fld id="{0F996519-E62D-4F8C-AE1E-36928EC7D15C}" type="datetime1">
              <a:rPr lang="en-US">
                <a:solidFill>
                  <a:schemeClr val="bg1"/>
                </a:solidFill>
              </a:rPr>
              <a:pPr>
                <a:spcAft>
                  <a:spcPts val="600"/>
                </a:spcAft>
              </a:pPr>
              <a:t>4/16/2024</a:t>
            </a:fld>
            <a:endParaRPr lang="en-US">
              <a:solidFill>
                <a:schemeClr val="bg1"/>
              </a:solidFill>
            </a:endParaRPr>
          </a:p>
        </p:txBody>
      </p:sp>
      <p:pic>
        <p:nvPicPr>
          <p:cNvPr id="8" name="Content Placeholder 7" descr="A graph of a graph&#10;&#10;Description automatically generated with medium confidence">
            <a:extLst>
              <a:ext uri="{FF2B5EF4-FFF2-40B4-BE49-F238E27FC236}">
                <a16:creationId xmlns:a16="http://schemas.microsoft.com/office/drawing/2014/main" id="{4D7DE903-1822-6958-E206-9AA63570A4F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92896" y="546653"/>
            <a:ext cx="6773517" cy="4080012"/>
          </a:xfrm>
          <a:prstGeom prst="rect">
            <a:avLst/>
          </a:prstGeom>
        </p:spPr>
      </p:pic>
      <p:sp>
        <p:nvSpPr>
          <p:cNvPr id="5" name="Footer Placeholder 4">
            <a:extLst>
              <a:ext uri="{FF2B5EF4-FFF2-40B4-BE49-F238E27FC236}">
                <a16:creationId xmlns:a16="http://schemas.microsoft.com/office/drawing/2014/main" id="{7A6B86A5-53CE-9B0C-0261-1492B55AE91E}"/>
              </a:ext>
            </a:extLst>
          </p:cNvPr>
          <p:cNvSpPr>
            <a:spLocks noGrp="1"/>
          </p:cNvSpPr>
          <p:nvPr>
            <p:ph type="ftr" sz="quarter" idx="11"/>
          </p:nvPr>
        </p:nvSpPr>
        <p:spPr>
          <a:xfrm>
            <a:off x="7344016" y="6424761"/>
            <a:ext cx="4059936" cy="365125"/>
          </a:xfrm>
        </p:spPr>
        <p:txBody>
          <a:bodyPr vert="horz" lIns="91440" tIns="45720" rIns="91440" bIns="45720" rtlCol="0" anchor="ctr">
            <a:normAutofit/>
          </a:bodyPr>
          <a:lstStyle/>
          <a:p>
            <a:pPr>
              <a:spcAft>
                <a:spcPts val="600"/>
              </a:spcAft>
            </a:pPr>
            <a:r>
              <a:rPr lang="en-US" b="0" kern="1200" cap="all" spc="0" baseline="0">
                <a:solidFill>
                  <a:schemeClr val="tx1"/>
                </a:solidFill>
                <a:latin typeface="+mn-lt"/>
                <a:ea typeface="+mn-ea"/>
                <a:cs typeface="+mn-cs"/>
              </a:rPr>
              <a:t>Sample Footer Text</a:t>
            </a:r>
          </a:p>
        </p:txBody>
      </p:sp>
      <p:sp>
        <p:nvSpPr>
          <p:cNvPr id="6" name="Slide Number Placeholder 5">
            <a:extLst>
              <a:ext uri="{FF2B5EF4-FFF2-40B4-BE49-F238E27FC236}">
                <a16:creationId xmlns:a16="http://schemas.microsoft.com/office/drawing/2014/main" id="{BBFE42A7-3183-CDEB-A30F-D9E3FCCF84FF}"/>
              </a:ext>
            </a:extLst>
          </p:cNvPr>
          <p:cNvSpPr>
            <a:spLocks noGrp="1"/>
          </p:cNvSpPr>
          <p:nvPr>
            <p:ph type="sldNum" sz="quarter" idx="12"/>
          </p:nvPr>
        </p:nvSpPr>
        <p:spPr>
          <a:xfrm>
            <a:off x="11403951" y="6425816"/>
            <a:ext cx="429768" cy="365125"/>
          </a:xfrm>
        </p:spPr>
        <p:txBody>
          <a:bodyPr vert="horz" lIns="91440" tIns="45720" rIns="91440" bIns="45720" rtlCol="0" anchor="ctr">
            <a:normAutofit/>
          </a:bodyPr>
          <a:lstStyle/>
          <a:p>
            <a:pPr>
              <a:spcAft>
                <a:spcPts val="600"/>
              </a:spcAft>
            </a:pPr>
            <a:fld id="{6E91CC32-6A6B-4E2E-BBA1-6864F305DA26}" type="slidenum">
              <a:rPr lang="en-US" smtClean="0"/>
              <a:pPr>
                <a:spcAft>
                  <a:spcPts val="600"/>
                </a:spcAft>
              </a:pPr>
              <a:t>11</a:t>
            </a:fld>
            <a:endParaRPr lang="en-US"/>
          </a:p>
        </p:txBody>
      </p:sp>
    </p:spTree>
    <p:extLst>
      <p:ext uri="{BB962C8B-B14F-4D97-AF65-F5344CB8AC3E}">
        <p14:creationId xmlns:p14="http://schemas.microsoft.com/office/powerpoint/2010/main" val="9085230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30C58FCB-AB15-8F2D-ECB3-614828E436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6E70523-0393-9985-7F8A-FD786C2C2967}"/>
              </a:ext>
            </a:extLst>
          </p:cNvPr>
          <p:cNvSpPr>
            <a:spLocks noGrp="1"/>
          </p:cNvSpPr>
          <p:nvPr>
            <p:ph type="title"/>
          </p:nvPr>
        </p:nvSpPr>
        <p:spPr>
          <a:xfrm>
            <a:off x="308389" y="750626"/>
            <a:ext cx="5015852" cy="1805607"/>
          </a:xfrm>
        </p:spPr>
        <p:txBody>
          <a:bodyPr anchor="t">
            <a:normAutofit/>
          </a:bodyPr>
          <a:lstStyle/>
          <a:p>
            <a:r>
              <a:rPr lang="en-US" sz="3200" dirty="0"/>
              <a:t>MEAN BALANCE AND SUBSCRIPTION</a:t>
            </a:r>
          </a:p>
        </p:txBody>
      </p:sp>
      <p:sp>
        <p:nvSpPr>
          <p:cNvPr id="4" name="Date Placeholder 3">
            <a:extLst>
              <a:ext uri="{FF2B5EF4-FFF2-40B4-BE49-F238E27FC236}">
                <a16:creationId xmlns:a16="http://schemas.microsoft.com/office/drawing/2014/main" id="{DD672261-D02B-6FAE-5BCC-D43113CF6A87}"/>
              </a:ext>
            </a:extLst>
          </p:cNvPr>
          <p:cNvSpPr>
            <a:spLocks noGrp="1"/>
          </p:cNvSpPr>
          <p:nvPr>
            <p:ph type="dt" sz="half" idx="10"/>
          </p:nvPr>
        </p:nvSpPr>
        <p:spPr>
          <a:xfrm>
            <a:off x="340137" y="63202"/>
            <a:ext cx="2743200" cy="318221"/>
          </a:xfrm>
        </p:spPr>
        <p:txBody>
          <a:bodyPr>
            <a:normAutofit/>
          </a:bodyPr>
          <a:lstStyle/>
          <a:p>
            <a:pPr>
              <a:spcAft>
                <a:spcPts val="600"/>
              </a:spcAft>
            </a:pPr>
            <a:fld id="{0F996519-E62D-4F8C-AE1E-36928EC7D15C}" type="datetime1">
              <a:rPr lang="en-US" smtClean="0"/>
              <a:pPr>
                <a:spcAft>
                  <a:spcPts val="600"/>
                </a:spcAft>
              </a:pPr>
              <a:t>4/16/2024</a:t>
            </a:fld>
            <a:endParaRPr lang="en-US"/>
          </a:p>
        </p:txBody>
      </p:sp>
      <p:sp>
        <p:nvSpPr>
          <p:cNvPr id="3" name="Content Placeholder 2">
            <a:extLst>
              <a:ext uri="{FF2B5EF4-FFF2-40B4-BE49-F238E27FC236}">
                <a16:creationId xmlns:a16="http://schemas.microsoft.com/office/drawing/2014/main" id="{AEBE8B90-9AD2-22DA-EE51-FE8572EF91B6}"/>
              </a:ext>
            </a:extLst>
          </p:cNvPr>
          <p:cNvSpPr>
            <a:spLocks noGrp="1"/>
          </p:cNvSpPr>
          <p:nvPr>
            <p:ph idx="1"/>
          </p:nvPr>
        </p:nvSpPr>
        <p:spPr>
          <a:xfrm>
            <a:off x="340627" y="2569464"/>
            <a:ext cx="4764773" cy="3555491"/>
          </a:xfrm>
        </p:spPr>
        <p:txBody>
          <a:bodyPr anchor="b">
            <a:normAutofit/>
          </a:bodyPr>
          <a:lstStyle/>
          <a:p>
            <a:pPr marL="0" indent="0">
              <a:lnSpc>
                <a:spcPct val="110000"/>
              </a:lnSpc>
              <a:buNone/>
            </a:pPr>
            <a:r>
              <a:rPr lang="en-US" sz="1700"/>
              <a:t>In this chart, I explained about the subscriptions and mean balance</a:t>
            </a:r>
          </a:p>
          <a:p>
            <a:pPr>
              <a:lnSpc>
                <a:spcPct val="110000"/>
              </a:lnSpc>
              <a:buFont typeface="Wingdings" panose="05000000000000000000" pitchFamily="2" charset="2"/>
              <a:buChar char="v"/>
            </a:pPr>
            <a:r>
              <a:rPr lang="en-US" sz="1700"/>
              <a:t>   Number of customers subscribed above mean balance</a:t>
            </a:r>
          </a:p>
          <a:p>
            <a:pPr>
              <a:lnSpc>
                <a:spcPct val="110000"/>
              </a:lnSpc>
              <a:buFont typeface="Wingdings" panose="05000000000000000000" pitchFamily="2" charset="2"/>
              <a:buChar char="v"/>
            </a:pPr>
            <a:r>
              <a:rPr lang="en-US" sz="1700"/>
              <a:t>   Number of customers not subscribed when they have above the mean balance</a:t>
            </a:r>
          </a:p>
          <a:p>
            <a:pPr>
              <a:lnSpc>
                <a:spcPct val="110000"/>
              </a:lnSpc>
              <a:buFont typeface="Wingdings" panose="05000000000000000000" pitchFamily="2" charset="2"/>
              <a:buChar char="v"/>
            </a:pPr>
            <a:r>
              <a:rPr lang="en-US" sz="1700"/>
              <a:t>   Number of customers subscribed below mean balance  </a:t>
            </a:r>
          </a:p>
          <a:p>
            <a:pPr>
              <a:lnSpc>
                <a:spcPct val="110000"/>
              </a:lnSpc>
              <a:buFont typeface="Wingdings" panose="05000000000000000000" pitchFamily="2" charset="2"/>
              <a:buChar char="v"/>
            </a:pPr>
            <a:r>
              <a:rPr lang="en-US" sz="1700"/>
              <a:t>    Number of customers not subscribed when they have below the mean balance    </a:t>
            </a:r>
          </a:p>
          <a:p>
            <a:pPr marL="0" indent="0">
              <a:lnSpc>
                <a:spcPct val="110000"/>
              </a:lnSpc>
              <a:buNone/>
            </a:pPr>
            <a:endParaRPr lang="en-US" sz="1700"/>
          </a:p>
        </p:txBody>
      </p:sp>
      <p:pic>
        <p:nvPicPr>
          <p:cNvPr id="8" name="Picture 7" descr="Stock market graph on display">
            <a:extLst>
              <a:ext uri="{FF2B5EF4-FFF2-40B4-BE49-F238E27FC236}">
                <a16:creationId xmlns:a16="http://schemas.microsoft.com/office/drawing/2014/main" id="{B127BDAB-5A04-924F-D90B-45CFAA0EF583}"/>
              </a:ext>
            </a:extLst>
          </p:cNvPr>
          <p:cNvPicPr>
            <a:picLocks noChangeAspect="1"/>
          </p:cNvPicPr>
          <p:nvPr/>
        </p:nvPicPr>
        <p:blipFill rotWithShape="1">
          <a:blip r:embed="rId2"/>
          <a:srcRect l="36679" r="11765" b="-1"/>
          <a:stretch/>
        </p:blipFill>
        <p:spPr>
          <a:xfrm>
            <a:off x="6096000" y="10"/>
            <a:ext cx="6096000" cy="6857990"/>
          </a:xfrm>
          <a:custGeom>
            <a:avLst/>
            <a:gdLst/>
            <a:ahLst/>
            <a:cxnLst/>
            <a:rect l="l" t="t" r="r" b="b"/>
            <a:pathLst>
              <a:path w="6096000" h="6858000">
                <a:moveTo>
                  <a:pt x="677913" y="0"/>
                </a:moveTo>
                <a:lnTo>
                  <a:pt x="6096000" y="0"/>
                </a:lnTo>
                <a:lnTo>
                  <a:pt x="6096000" y="6858000"/>
                </a:lnTo>
                <a:lnTo>
                  <a:pt x="677913" y="6858000"/>
                </a:lnTo>
                <a:cubicBezTo>
                  <a:pt x="303512" y="6858000"/>
                  <a:pt x="0" y="6554488"/>
                  <a:pt x="0" y="6180087"/>
                </a:cubicBezTo>
                <a:lnTo>
                  <a:pt x="0" y="677913"/>
                </a:lnTo>
                <a:cubicBezTo>
                  <a:pt x="0" y="303512"/>
                  <a:pt x="303512" y="0"/>
                  <a:pt x="677913" y="0"/>
                </a:cubicBezTo>
                <a:close/>
              </a:path>
            </a:pathLst>
          </a:custGeom>
        </p:spPr>
      </p:pic>
      <p:sp>
        <p:nvSpPr>
          <p:cNvPr id="5" name="Footer Placeholder 4">
            <a:extLst>
              <a:ext uri="{FF2B5EF4-FFF2-40B4-BE49-F238E27FC236}">
                <a16:creationId xmlns:a16="http://schemas.microsoft.com/office/drawing/2014/main" id="{4F801625-E4B4-E948-394D-575CDA140032}"/>
              </a:ext>
            </a:extLst>
          </p:cNvPr>
          <p:cNvSpPr>
            <a:spLocks noGrp="1"/>
          </p:cNvSpPr>
          <p:nvPr>
            <p:ph type="ftr" sz="quarter" idx="11"/>
          </p:nvPr>
        </p:nvSpPr>
        <p:spPr>
          <a:xfrm>
            <a:off x="7344016" y="6424761"/>
            <a:ext cx="4059936" cy="365125"/>
          </a:xfrm>
        </p:spPr>
        <p:txBody>
          <a:bodyPr>
            <a:normAutofit/>
          </a:bodyPr>
          <a:lstStyle/>
          <a:p>
            <a:pPr>
              <a:spcAft>
                <a:spcPts val="600"/>
              </a:spcAft>
            </a:pPr>
            <a:r>
              <a:rPr lang="en-US">
                <a:solidFill>
                  <a:srgbClr val="FFFFFF"/>
                </a:solidFill>
              </a:rPr>
              <a:t>Sample Footer Text</a:t>
            </a:r>
          </a:p>
        </p:txBody>
      </p:sp>
      <p:sp>
        <p:nvSpPr>
          <p:cNvPr id="6" name="Slide Number Placeholder 5">
            <a:extLst>
              <a:ext uri="{FF2B5EF4-FFF2-40B4-BE49-F238E27FC236}">
                <a16:creationId xmlns:a16="http://schemas.microsoft.com/office/drawing/2014/main" id="{E8903C5E-0E9B-1072-1868-F14A56842398}"/>
              </a:ext>
            </a:extLst>
          </p:cNvPr>
          <p:cNvSpPr>
            <a:spLocks noGrp="1"/>
          </p:cNvSpPr>
          <p:nvPr>
            <p:ph type="sldNum" sz="quarter" idx="12"/>
          </p:nvPr>
        </p:nvSpPr>
        <p:spPr>
          <a:xfrm>
            <a:off x="11403951" y="6425816"/>
            <a:ext cx="429768" cy="365125"/>
          </a:xfrm>
        </p:spPr>
        <p:txBody>
          <a:bodyPr>
            <a:normAutofit/>
          </a:bodyPr>
          <a:lstStyle/>
          <a:p>
            <a:pPr>
              <a:spcAft>
                <a:spcPts val="600"/>
              </a:spcAft>
            </a:pPr>
            <a:fld id="{6E91CC32-6A6B-4E2E-BBA1-6864F305DA26}" type="slidenum">
              <a:rPr lang="en-US" smtClean="0">
                <a:solidFill>
                  <a:srgbClr val="FFFFFF"/>
                </a:solidFill>
              </a:rPr>
              <a:pPr>
                <a:spcAft>
                  <a:spcPts val="600"/>
                </a:spcAft>
              </a:pPr>
              <a:t>12</a:t>
            </a:fld>
            <a:endParaRPr lang="en-US">
              <a:solidFill>
                <a:srgbClr val="FFFFFF"/>
              </a:solidFill>
            </a:endParaRPr>
          </a:p>
        </p:txBody>
      </p:sp>
    </p:spTree>
    <p:extLst>
      <p:ext uri="{BB962C8B-B14F-4D97-AF65-F5344CB8AC3E}">
        <p14:creationId xmlns:p14="http://schemas.microsoft.com/office/powerpoint/2010/main" val="936719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936DADCA-861E-179A-F115-54D3E843BA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508AAD-F041-519E-71E9-33A0E7F48B05}"/>
              </a:ext>
            </a:extLst>
          </p:cNvPr>
          <p:cNvSpPr>
            <a:spLocks noGrp="1"/>
          </p:cNvSpPr>
          <p:nvPr>
            <p:ph type="title"/>
          </p:nvPr>
        </p:nvSpPr>
        <p:spPr>
          <a:xfrm>
            <a:off x="298384" y="4673064"/>
            <a:ext cx="9639700" cy="2184935"/>
          </a:xfrm>
        </p:spPr>
        <p:txBody>
          <a:bodyPr vert="horz" lIns="91440" tIns="45720" rIns="91440" bIns="45720" rtlCol="0" anchor="b">
            <a:normAutofit/>
          </a:bodyPr>
          <a:lstStyle/>
          <a:p>
            <a:r>
              <a:rPr lang="en-US" sz="2500" u="sng" dirty="0">
                <a:latin typeface="Times New Roman" panose="02020603050405020304" pitchFamily="18" charset="0"/>
                <a:cs typeface="Times New Roman" panose="02020603050405020304" pitchFamily="18" charset="0"/>
              </a:rPr>
              <a:t>INTERPRETATION</a:t>
            </a:r>
            <a:br>
              <a:rPr lang="en-US" sz="2500" u="sng" dirty="0">
                <a:latin typeface="Times New Roman" panose="02020603050405020304" pitchFamily="18" charset="0"/>
                <a:cs typeface="Times New Roman" panose="02020603050405020304" pitchFamily="18" charset="0"/>
              </a:rPr>
            </a:br>
            <a:r>
              <a:rPr lang="en-US" sz="2500" b="0" dirty="0">
                <a:latin typeface="Abadi Extra Light" panose="020B0204020104020204" pitchFamily="34" charset="0"/>
                <a:cs typeface="Times New Roman" panose="02020603050405020304" pitchFamily="18" charset="0"/>
              </a:rPr>
              <a:t>From this chart, we can understand</a:t>
            </a:r>
            <a:br>
              <a:rPr lang="en-US" sz="2500" u="sng" dirty="0">
                <a:latin typeface="Times New Roman" panose="02020603050405020304" pitchFamily="18" charset="0"/>
                <a:cs typeface="Times New Roman" panose="02020603050405020304" pitchFamily="18" charset="0"/>
              </a:rPr>
            </a:br>
            <a:r>
              <a:rPr lang="en-US" sz="2500" b="0" dirty="0">
                <a:latin typeface="Abadi Extra Light" panose="020B0204020104020204" pitchFamily="34" charset="0"/>
                <a:cs typeface="Times New Roman" panose="02020603050405020304" pitchFamily="18" charset="0"/>
              </a:rPr>
              <a:t>167 people are subscribed above mean the balance</a:t>
            </a:r>
            <a:br>
              <a:rPr lang="en-US" sz="2500" b="0" dirty="0">
                <a:latin typeface="Abadi Extra Light" panose="020B0204020104020204" pitchFamily="34" charset="0"/>
                <a:cs typeface="Times New Roman" panose="02020603050405020304" pitchFamily="18" charset="0"/>
              </a:rPr>
            </a:br>
            <a:r>
              <a:rPr lang="en-US" sz="2500" b="0" dirty="0">
                <a:latin typeface="Abadi Extra Light" panose="020B0204020104020204" pitchFamily="34" charset="0"/>
                <a:cs typeface="Times New Roman" panose="02020603050405020304" pitchFamily="18" charset="0"/>
              </a:rPr>
              <a:t>354 people are subscribed below the mean balance</a:t>
            </a:r>
            <a:br>
              <a:rPr lang="en-US" sz="2500" b="0" dirty="0">
                <a:latin typeface="Abadi Extra Light" panose="020B0204020104020204" pitchFamily="34" charset="0"/>
                <a:cs typeface="Times New Roman" panose="02020603050405020304" pitchFamily="18" charset="0"/>
              </a:rPr>
            </a:br>
            <a:r>
              <a:rPr lang="en-US" sz="2500" b="0" dirty="0">
                <a:latin typeface="Abadi Extra Light" panose="020B0204020104020204" pitchFamily="34" charset="0"/>
                <a:cs typeface="Times New Roman" panose="02020603050405020304" pitchFamily="18" charset="0"/>
              </a:rPr>
              <a:t>1002 people are not subscribed above the mean balance</a:t>
            </a:r>
            <a:br>
              <a:rPr lang="en-US" sz="2500" b="0" dirty="0">
                <a:latin typeface="Abadi Extra Light" panose="020B0204020104020204" pitchFamily="34" charset="0"/>
                <a:cs typeface="Times New Roman" panose="02020603050405020304" pitchFamily="18" charset="0"/>
              </a:rPr>
            </a:br>
            <a:r>
              <a:rPr lang="en-US" sz="2500" b="0" dirty="0">
                <a:latin typeface="Abadi Extra Light" panose="020B0204020104020204" pitchFamily="34" charset="0"/>
                <a:cs typeface="Times New Roman" panose="02020603050405020304" pitchFamily="18" charset="0"/>
              </a:rPr>
              <a:t>2998 people are not subscribed below the mean balance</a:t>
            </a:r>
            <a:endParaRPr lang="en-US" sz="2500" b="0" dirty="0">
              <a:latin typeface="Abadi Extra Light" panose="020B0204020104020204" pitchFamily="34" charset="0"/>
            </a:endParaRPr>
          </a:p>
        </p:txBody>
      </p:sp>
      <p:sp>
        <p:nvSpPr>
          <p:cNvPr id="27" name="Rectangle: Rounded Corners 26">
            <a:extLst>
              <a:ext uri="{FF2B5EF4-FFF2-40B4-BE49-F238E27FC236}">
                <a16:creationId xmlns:a16="http://schemas.microsoft.com/office/drawing/2014/main" id="{473470E8-3B60-4554-7737-78DEB44230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740" y="63203"/>
            <a:ext cx="12050520" cy="4700812"/>
          </a:xfrm>
          <a:prstGeom prst="roundRect">
            <a:avLst>
              <a:gd name="adj" fmla="val 11880"/>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a:extLst>
              <a:ext uri="{FF2B5EF4-FFF2-40B4-BE49-F238E27FC236}">
                <a16:creationId xmlns:a16="http://schemas.microsoft.com/office/drawing/2014/main" id="{AC330EE0-831D-C49E-F732-EFCFAADBA1CB}"/>
              </a:ext>
            </a:extLst>
          </p:cNvPr>
          <p:cNvSpPr>
            <a:spLocks noGrp="1"/>
          </p:cNvSpPr>
          <p:nvPr>
            <p:ph type="dt" sz="half" idx="10"/>
          </p:nvPr>
        </p:nvSpPr>
        <p:spPr>
          <a:xfrm>
            <a:off x="340137" y="63202"/>
            <a:ext cx="2743200" cy="318221"/>
          </a:xfrm>
        </p:spPr>
        <p:txBody>
          <a:bodyPr vert="horz" lIns="91440" tIns="45720" rIns="91440" bIns="45720" rtlCol="0" anchor="ctr">
            <a:normAutofit/>
          </a:bodyPr>
          <a:lstStyle/>
          <a:p>
            <a:pPr>
              <a:spcAft>
                <a:spcPts val="600"/>
              </a:spcAft>
            </a:pPr>
            <a:fld id="{0F996519-E62D-4F8C-AE1E-36928EC7D15C}" type="datetime1">
              <a:rPr lang="en-US">
                <a:solidFill>
                  <a:srgbClr val="000000"/>
                </a:solidFill>
              </a:rPr>
              <a:pPr>
                <a:spcAft>
                  <a:spcPts val="600"/>
                </a:spcAft>
              </a:pPr>
              <a:t>4/16/2024</a:t>
            </a:fld>
            <a:endParaRPr lang="en-US">
              <a:solidFill>
                <a:srgbClr val="000000"/>
              </a:solidFill>
            </a:endParaRPr>
          </a:p>
        </p:txBody>
      </p:sp>
      <p:pic>
        <p:nvPicPr>
          <p:cNvPr id="10" name="Content Placeholder 9" descr="A screenshot of a computer&#10;&#10;Description automatically generated">
            <a:extLst>
              <a:ext uri="{FF2B5EF4-FFF2-40B4-BE49-F238E27FC236}">
                <a16:creationId xmlns:a16="http://schemas.microsoft.com/office/drawing/2014/main" id="{8BF415C3-B125-69B4-6D1D-5817D0285AE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722704" y="1410596"/>
            <a:ext cx="4159525" cy="2222156"/>
          </a:xfrm>
          <a:prstGeom prst="rect">
            <a:avLst/>
          </a:prstGeom>
        </p:spPr>
      </p:pic>
      <p:pic>
        <p:nvPicPr>
          <p:cNvPr id="8" name="Content Placeholder 7" descr="A screenshot of a computer">
            <a:extLst>
              <a:ext uri="{FF2B5EF4-FFF2-40B4-BE49-F238E27FC236}">
                <a16:creationId xmlns:a16="http://schemas.microsoft.com/office/drawing/2014/main" id="{18109B4A-968E-3EE0-C70D-3E52BCD2F53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3509" y="381423"/>
            <a:ext cx="7100507" cy="4046460"/>
          </a:xfrm>
          <a:prstGeom prst="rect">
            <a:avLst/>
          </a:prstGeom>
        </p:spPr>
      </p:pic>
      <p:sp>
        <p:nvSpPr>
          <p:cNvPr id="5" name="Footer Placeholder 4">
            <a:extLst>
              <a:ext uri="{FF2B5EF4-FFF2-40B4-BE49-F238E27FC236}">
                <a16:creationId xmlns:a16="http://schemas.microsoft.com/office/drawing/2014/main" id="{B346DE99-14F7-9328-2168-AF71FDC88563}"/>
              </a:ext>
            </a:extLst>
          </p:cNvPr>
          <p:cNvSpPr>
            <a:spLocks noGrp="1"/>
          </p:cNvSpPr>
          <p:nvPr>
            <p:ph type="ftr" sz="quarter" idx="11"/>
          </p:nvPr>
        </p:nvSpPr>
        <p:spPr>
          <a:xfrm>
            <a:off x="7344016" y="6424761"/>
            <a:ext cx="4059936" cy="365125"/>
          </a:xfrm>
        </p:spPr>
        <p:txBody>
          <a:bodyPr vert="horz" lIns="91440" tIns="45720" rIns="91440" bIns="45720" rtlCol="0" anchor="ctr">
            <a:normAutofit/>
          </a:bodyPr>
          <a:lstStyle/>
          <a:p>
            <a:pPr>
              <a:spcAft>
                <a:spcPts val="600"/>
              </a:spcAft>
            </a:pPr>
            <a:r>
              <a:rPr lang="en-US" b="0" kern="1200" cap="all" spc="0" baseline="0">
                <a:solidFill>
                  <a:schemeClr val="tx1"/>
                </a:solidFill>
                <a:latin typeface="+mn-lt"/>
                <a:ea typeface="+mn-ea"/>
                <a:cs typeface="+mn-cs"/>
              </a:rPr>
              <a:t>Sample Footer Text</a:t>
            </a:r>
          </a:p>
        </p:txBody>
      </p:sp>
      <p:sp>
        <p:nvSpPr>
          <p:cNvPr id="6" name="Slide Number Placeholder 5">
            <a:extLst>
              <a:ext uri="{FF2B5EF4-FFF2-40B4-BE49-F238E27FC236}">
                <a16:creationId xmlns:a16="http://schemas.microsoft.com/office/drawing/2014/main" id="{1F8B9E7C-6C9B-290A-1132-858D5EE4BD6B}"/>
              </a:ext>
            </a:extLst>
          </p:cNvPr>
          <p:cNvSpPr>
            <a:spLocks noGrp="1"/>
          </p:cNvSpPr>
          <p:nvPr>
            <p:ph type="sldNum" sz="quarter" idx="12"/>
          </p:nvPr>
        </p:nvSpPr>
        <p:spPr>
          <a:xfrm>
            <a:off x="11403951" y="6425816"/>
            <a:ext cx="429768" cy="365125"/>
          </a:xfrm>
        </p:spPr>
        <p:txBody>
          <a:bodyPr vert="horz" lIns="91440" tIns="45720" rIns="91440" bIns="45720" rtlCol="0" anchor="ctr">
            <a:normAutofit/>
          </a:bodyPr>
          <a:lstStyle/>
          <a:p>
            <a:pPr>
              <a:spcAft>
                <a:spcPts val="600"/>
              </a:spcAft>
            </a:pPr>
            <a:fld id="{6E91CC32-6A6B-4E2E-BBA1-6864F305DA26}" type="slidenum">
              <a:rPr lang="en-US"/>
              <a:pPr>
                <a:spcAft>
                  <a:spcPts val="600"/>
                </a:spcAft>
              </a:pPr>
              <a:t>13</a:t>
            </a:fld>
            <a:endParaRPr lang="en-US"/>
          </a:p>
        </p:txBody>
      </p:sp>
    </p:spTree>
    <p:extLst>
      <p:ext uri="{BB962C8B-B14F-4D97-AF65-F5344CB8AC3E}">
        <p14:creationId xmlns:p14="http://schemas.microsoft.com/office/powerpoint/2010/main" val="32738127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86FD8B7E-4F61-988D-D8F2-A0B3A2A071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4" name="Rectangle 23">
            <a:extLst>
              <a:ext uri="{FF2B5EF4-FFF2-40B4-BE49-F238E27FC236}">
                <a16:creationId xmlns:a16="http://schemas.microsoft.com/office/drawing/2014/main" id="{59220611-BC54-8C93-1060-F5D501009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Content Placeholder 7" descr="A bank building with a glowing circle&#10;&#10;Description automatically generated with medium confidence">
            <a:extLst>
              <a:ext uri="{FF2B5EF4-FFF2-40B4-BE49-F238E27FC236}">
                <a16:creationId xmlns:a16="http://schemas.microsoft.com/office/drawing/2014/main" id="{DD64CDD0-86D8-76C7-18EE-111E81675475}"/>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6041" r="1" b="1"/>
          <a:stretch/>
        </p:blipFill>
        <p:spPr>
          <a:xfrm>
            <a:off x="78539" y="78539"/>
            <a:ext cx="12036661" cy="6700922"/>
          </a:xfrm>
          <a:custGeom>
            <a:avLst/>
            <a:gdLst/>
            <a:ahLst/>
            <a:cxnLst/>
            <a:rect l="l" t="t" r="r" b="b"/>
            <a:pathLst>
              <a:path w="12036661" h="6700922">
                <a:moveTo>
                  <a:pt x="677664" y="0"/>
                </a:moveTo>
                <a:lnTo>
                  <a:pt x="11358997" y="0"/>
                </a:lnTo>
                <a:cubicBezTo>
                  <a:pt x="11733260" y="0"/>
                  <a:pt x="12036661" y="303401"/>
                  <a:pt x="12036661" y="677664"/>
                </a:cubicBezTo>
                <a:lnTo>
                  <a:pt x="12036661" y="6023258"/>
                </a:lnTo>
                <a:cubicBezTo>
                  <a:pt x="12036661" y="6397521"/>
                  <a:pt x="11733260" y="6700922"/>
                  <a:pt x="11358997" y="6700922"/>
                </a:cubicBezTo>
                <a:lnTo>
                  <a:pt x="677664" y="6700922"/>
                </a:lnTo>
                <a:cubicBezTo>
                  <a:pt x="303401" y="6700922"/>
                  <a:pt x="0" y="6397521"/>
                  <a:pt x="0" y="6023258"/>
                </a:cubicBezTo>
                <a:lnTo>
                  <a:pt x="0" y="677664"/>
                </a:lnTo>
                <a:cubicBezTo>
                  <a:pt x="0" y="303401"/>
                  <a:pt x="303401" y="0"/>
                  <a:pt x="677664" y="0"/>
                </a:cubicBezTo>
                <a:close/>
              </a:path>
            </a:pathLst>
          </a:custGeom>
        </p:spPr>
      </p:pic>
      <p:sp>
        <p:nvSpPr>
          <p:cNvPr id="4" name="Date Placeholder 3">
            <a:extLst>
              <a:ext uri="{FF2B5EF4-FFF2-40B4-BE49-F238E27FC236}">
                <a16:creationId xmlns:a16="http://schemas.microsoft.com/office/drawing/2014/main" id="{ED3ECF10-AD31-EEC9-4440-46B3812E056E}"/>
              </a:ext>
            </a:extLst>
          </p:cNvPr>
          <p:cNvSpPr>
            <a:spLocks noGrp="1"/>
          </p:cNvSpPr>
          <p:nvPr>
            <p:ph type="dt" sz="half" idx="10"/>
          </p:nvPr>
        </p:nvSpPr>
        <p:spPr>
          <a:xfrm>
            <a:off x="340137" y="63202"/>
            <a:ext cx="2743200" cy="318221"/>
          </a:xfrm>
        </p:spPr>
        <p:txBody>
          <a:bodyPr vert="horz" lIns="91440" tIns="45720" rIns="91440" bIns="45720" rtlCol="0" anchor="ctr">
            <a:normAutofit/>
          </a:bodyPr>
          <a:lstStyle/>
          <a:p>
            <a:pPr>
              <a:spcAft>
                <a:spcPts val="600"/>
              </a:spcAft>
            </a:pPr>
            <a:fld id="{0F996519-E62D-4F8C-AE1E-36928EC7D15C}" type="datetime1">
              <a:rPr lang="en-US">
                <a:solidFill>
                  <a:srgbClr val="FFFFFF"/>
                </a:solidFill>
              </a:rPr>
              <a:pPr>
                <a:spcAft>
                  <a:spcPts val="600"/>
                </a:spcAft>
              </a:pPr>
              <a:t>4/16/2024</a:t>
            </a:fld>
            <a:endParaRPr lang="en-US">
              <a:solidFill>
                <a:srgbClr val="FFFFFF"/>
              </a:solidFill>
            </a:endParaRPr>
          </a:p>
        </p:txBody>
      </p:sp>
      <p:sp>
        <p:nvSpPr>
          <p:cNvPr id="5" name="Footer Placeholder 4">
            <a:extLst>
              <a:ext uri="{FF2B5EF4-FFF2-40B4-BE49-F238E27FC236}">
                <a16:creationId xmlns:a16="http://schemas.microsoft.com/office/drawing/2014/main" id="{A97C32B5-827E-81ED-7FC4-6288F77190A0}"/>
              </a:ext>
            </a:extLst>
          </p:cNvPr>
          <p:cNvSpPr>
            <a:spLocks noGrp="1"/>
          </p:cNvSpPr>
          <p:nvPr>
            <p:ph type="ftr" sz="quarter" idx="11"/>
          </p:nvPr>
        </p:nvSpPr>
        <p:spPr>
          <a:xfrm>
            <a:off x="7344016" y="6424761"/>
            <a:ext cx="4059936" cy="365125"/>
          </a:xfrm>
        </p:spPr>
        <p:txBody>
          <a:bodyPr vert="horz" lIns="91440" tIns="45720" rIns="91440" bIns="45720" rtlCol="0" anchor="ctr">
            <a:normAutofit/>
          </a:bodyPr>
          <a:lstStyle/>
          <a:p>
            <a:pPr>
              <a:spcAft>
                <a:spcPts val="600"/>
              </a:spcAft>
            </a:pPr>
            <a:r>
              <a:rPr lang="en-US" b="0" kern="1200" cap="all" spc="0" baseline="0">
                <a:solidFill>
                  <a:srgbClr val="FFFFFF"/>
                </a:solidFill>
                <a:latin typeface="+mn-lt"/>
                <a:ea typeface="+mn-ea"/>
                <a:cs typeface="+mn-cs"/>
              </a:rPr>
              <a:t>Sample Footer Text</a:t>
            </a:r>
          </a:p>
        </p:txBody>
      </p:sp>
      <p:sp>
        <p:nvSpPr>
          <p:cNvPr id="6" name="Slide Number Placeholder 5">
            <a:extLst>
              <a:ext uri="{FF2B5EF4-FFF2-40B4-BE49-F238E27FC236}">
                <a16:creationId xmlns:a16="http://schemas.microsoft.com/office/drawing/2014/main" id="{BC6B42FF-00EA-2B6E-1F12-C9EE08EE7ADE}"/>
              </a:ext>
            </a:extLst>
          </p:cNvPr>
          <p:cNvSpPr>
            <a:spLocks noGrp="1"/>
          </p:cNvSpPr>
          <p:nvPr>
            <p:ph type="sldNum" sz="quarter" idx="12"/>
          </p:nvPr>
        </p:nvSpPr>
        <p:spPr>
          <a:xfrm>
            <a:off x="11403951" y="6425816"/>
            <a:ext cx="429768" cy="365125"/>
          </a:xfrm>
        </p:spPr>
        <p:txBody>
          <a:bodyPr vert="horz" lIns="91440" tIns="45720" rIns="91440" bIns="45720" rtlCol="0" anchor="ctr">
            <a:normAutofit/>
          </a:bodyPr>
          <a:lstStyle/>
          <a:p>
            <a:pPr>
              <a:spcAft>
                <a:spcPts val="600"/>
              </a:spcAft>
            </a:pPr>
            <a:fld id="{6E91CC32-6A6B-4E2E-BBA1-6864F305DA26}" type="slidenum">
              <a:rPr lang="en-US">
                <a:solidFill>
                  <a:srgbClr val="FFFFFF"/>
                </a:solidFill>
              </a:rPr>
              <a:pPr>
                <a:spcAft>
                  <a:spcPts val="600"/>
                </a:spcAft>
              </a:pPr>
              <a:t>14</a:t>
            </a:fld>
            <a:endParaRPr lang="en-US">
              <a:solidFill>
                <a:srgbClr val="FFFFFF"/>
              </a:solidFill>
            </a:endParaRPr>
          </a:p>
        </p:txBody>
      </p:sp>
      <p:sp>
        <p:nvSpPr>
          <p:cNvPr id="9" name="Title 8">
            <a:extLst>
              <a:ext uri="{FF2B5EF4-FFF2-40B4-BE49-F238E27FC236}">
                <a16:creationId xmlns:a16="http://schemas.microsoft.com/office/drawing/2014/main" id="{2BBAC360-68A0-2F5A-8700-E214E98F54F0}"/>
              </a:ext>
            </a:extLst>
          </p:cNvPr>
          <p:cNvSpPr>
            <a:spLocks noGrp="1"/>
          </p:cNvSpPr>
          <p:nvPr>
            <p:ph type="title"/>
          </p:nvPr>
        </p:nvSpPr>
        <p:spPr>
          <a:xfrm>
            <a:off x="-745161" y="3621819"/>
            <a:ext cx="9956747" cy="1438780"/>
          </a:xfrm>
        </p:spPr>
        <p:txBody>
          <a:bodyPr>
            <a:normAutofit/>
          </a:bodyPr>
          <a:lstStyle/>
          <a:p>
            <a:pPr algn="ctr"/>
            <a:r>
              <a:rPr lang="en-US" sz="7200" dirty="0">
                <a:latin typeface="ADLaM Display" panose="020F0502020204030204" pitchFamily="2" charset="0"/>
                <a:ea typeface="ADLaM Display" panose="020F0502020204030204" pitchFamily="2" charset="0"/>
                <a:cs typeface="ADLaM Display" panose="020F0502020204030204" pitchFamily="2" charset="0"/>
              </a:rPr>
              <a:t>THANK YOU</a:t>
            </a:r>
          </a:p>
        </p:txBody>
      </p:sp>
    </p:spTree>
    <p:extLst>
      <p:ext uri="{BB962C8B-B14F-4D97-AF65-F5344CB8AC3E}">
        <p14:creationId xmlns:p14="http://schemas.microsoft.com/office/powerpoint/2010/main" val="989753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3876D2B9-2E99-23C0-A25B-77784F231B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C1FDAF5-7B7C-5219-E6CF-7CA7583E7882}"/>
              </a:ext>
            </a:extLst>
          </p:cNvPr>
          <p:cNvSpPr>
            <a:spLocks noGrp="1"/>
          </p:cNvSpPr>
          <p:nvPr>
            <p:ph type="title"/>
          </p:nvPr>
        </p:nvSpPr>
        <p:spPr>
          <a:xfrm>
            <a:off x="308388" y="753034"/>
            <a:ext cx="4025406" cy="1799665"/>
          </a:xfrm>
        </p:spPr>
        <p:txBody>
          <a:bodyPr vert="horz" lIns="91440" tIns="45720" rIns="91440" bIns="45720" rtlCol="0" anchor="t">
            <a:normAutofit/>
          </a:bodyPr>
          <a:lstStyle/>
          <a:p>
            <a:r>
              <a:rPr lang="en-US" dirty="0"/>
              <a:t>Topics </a:t>
            </a:r>
          </a:p>
        </p:txBody>
      </p:sp>
      <p:sp>
        <p:nvSpPr>
          <p:cNvPr id="4" name="Date Placeholder 3">
            <a:extLst>
              <a:ext uri="{FF2B5EF4-FFF2-40B4-BE49-F238E27FC236}">
                <a16:creationId xmlns:a16="http://schemas.microsoft.com/office/drawing/2014/main" id="{6B96C4B5-C20A-6D77-3199-FA4A7FA0C109}"/>
              </a:ext>
            </a:extLst>
          </p:cNvPr>
          <p:cNvSpPr>
            <a:spLocks noGrp="1"/>
          </p:cNvSpPr>
          <p:nvPr>
            <p:ph type="dt" sz="half" idx="10"/>
          </p:nvPr>
        </p:nvSpPr>
        <p:spPr>
          <a:xfrm>
            <a:off x="340137" y="63202"/>
            <a:ext cx="2743200" cy="318221"/>
          </a:xfrm>
        </p:spPr>
        <p:txBody>
          <a:bodyPr vert="horz" lIns="91440" tIns="45720" rIns="91440" bIns="45720" rtlCol="0">
            <a:normAutofit/>
          </a:bodyPr>
          <a:lstStyle/>
          <a:p>
            <a:pPr>
              <a:spcAft>
                <a:spcPts val="600"/>
              </a:spcAft>
            </a:pPr>
            <a:fld id="{0F996519-E62D-4F8C-AE1E-36928EC7D15C}" type="datetime1">
              <a:rPr lang="en-US" smtClean="0"/>
              <a:pPr>
                <a:spcAft>
                  <a:spcPts val="600"/>
                </a:spcAft>
              </a:pPr>
              <a:t>4/16/2024</a:t>
            </a:fld>
            <a:endParaRPr lang="en-US"/>
          </a:p>
        </p:txBody>
      </p:sp>
      <p:pic>
        <p:nvPicPr>
          <p:cNvPr id="8" name="Content Placeholder 7" descr="A bank building with a glowing circle&#10;&#10;Description automatically generated with medium confidence">
            <a:extLst>
              <a:ext uri="{FF2B5EF4-FFF2-40B4-BE49-F238E27FC236}">
                <a16:creationId xmlns:a16="http://schemas.microsoft.com/office/drawing/2014/main" id="{5ED6EF3C-4610-015E-E3A2-07C495D9DEAE}"/>
              </a:ext>
            </a:extLst>
          </p:cNvPr>
          <p:cNvPicPr>
            <a:picLocks noChangeAspect="1"/>
          </p:cNvPicPr>
          <p:nvPr/>
        </p:nvPicPr>
        <p:blipFill rotWithShape="1">
          <a:blip r:embed="rId2">
            <a:extLst>
              <a:ext uri="{28A0092B-C50C-407E-A947-70E740481C1C}">
                <a14:useLocalDpi xmlns:a14="http://schemas.microsoft.com/office/drawing/2010/main" val="0"/>
              </a:ext>
            </a:extLst>
          </a:blip>
          <a:srcRect l="38738" r="1" b="1"/>
          <a:stretch/>
        </p:blipFill>
        <p:spPr>
          <a:xfrm>
            <a:off x="5105401" y="1"/>
            <a:ext cx="7090851" cy="6857999"/>
          </a:xfrm>
          <a:custGeom>
            <a:avLst/>
            <a:gdLst/>
            <a:ahLst/>
            <a:cxnLst/>
            <a:rect l="l" t="t" r="r" b="b"/>
            <a:pathLst>
              <a:path w="7090851" h="6874453">
                <a:moveTo>
                  <a:pt x="679539" y="0"/>
                </a:moveTo>
                <a:lnTo>
                  <a:pt x="7090851" y="0"/>
                </a:lnTo>
                <a:lnTo>
                  <a:pt x="7090851" y="6874453"/>
                </a:lnTo>
                <a:lnTo>
                  <a:pt x="679539" y="6874453"/>
                </a:lnTo>
                <a:cubicBezTo>
                  <a:pt x="304240" y="6874453"/>
                  <a:pt x="0" y="6570213"/>
                  <a:pt x="0" y="6194913"/>
                </a:cubicBezTo>
                <a:lnTo>
                  <a:pt x="0" y="679540"/>
                </a:lnTo>
                <a:cubicBezTo>
                  <a:pt x="0" y="304240"/>
                  <a:pt x="304240" y="0"/>
                  <a:pt x="679539" y="0"/>
                </a:cubicBezTo>
                <a:close/>
              </a:path>
            </a:pathLst>
          </a:custGeom>
        </p:spPr>
      </p:pic>
      <p:sp>
        <p:nvSpPr>
          <p:cNvPr id="5" name="Footer Placeholder 4">
            <a:extLst>
              <a:ext uri="{FF2B5EF4-FFF2-40B4-BE49-F238E27FC236}">
                <a16:creationId xmlns:a16="http://schemas.microsoft.com/office/drawing/2014/main" id="{27F4B71A-DA61-3266-1CE9-B0E1A444A523}"/>
              </a:ext>
            </a:extLst>
          </p:cNvPr>
          <p:cNvSpPr>
            <a:spLocks noGrp="1"/>
          </p:cNvSpPr>
          <p:nvPr>
            <p:ph type="ftr" sz="quarter" idx="11"/>
          </p:nvPr>
        </p:nvSpPr>
        <p:spPr>
          <a:xfrm>
            <a:off x="7344016" y="6424761"/>
            <a:ext cx="4059936" cy="365125"/>
          </a:xfrm>
        </p:spPr>
        <p:txBody>
          <a:bodyPr vert="horz" lIns="91440" tIns="45720" rIns="91440" bIns="45720" rtlCol="0">
            <a:normAutofit/>
          </a:bodyPr>
          <a:lstStyle/>
          <a:p>
            <a:pPr>
              <a:spcAft>
                <a:spcPts val="600"/>
              </a:spcAft>
            </a:pPr>
            <a:r>
              <a:rPr lang="en-US" b="0" kern="1200" cap="all" spc="0" baseline="0">
                <a:solidFill>
                  <a:srgbClr val="FFFFFF"/>
                </a:solidFill>
                <a:latin typeface="+mn-lt"/>
                <a:ea typeface="+mn-ea"/>
                <a:cs typeface="+mn-cs"/>
              </a:rPr>
              <a:t>Sample Footer Text</a:t>
            </a:r>
          </a:p>
        </p:txBody>
      </p:sp>
      <p:sp>
        <p:nvSpPr>
          <p:cNvPr id="6" name="Slide Number Placeholder 5">
            <a:extLst>
              <a:ext uri="{FF2B5EF4-FFF2-40B4-BE49-F238E27FC236}">
                <a16:creationId xmlns:a16="http://schemas.microsoft.com/office/drawing/2014/main" id="{4266965B-AE08-D8A7-4351-B120EC7EA0A2}"/>
              </a:ext>
            </a:extLst>
          </p:cNvPr>
          <p:cNvSpPr>
            <a:spLocks noGrp="1"/>
          </p:cNvSpPr>
          <p:nvPr>
            <p:ph type="sldNum" sz="quarter" idx="12"/>
          </p:nvPr>
        </p:nvSpPr>
        <p:spPr>
          <a:xfrm>
            <a:off x="11403951" y="6425816"/>
            <a:ext cx="429768" cy="365125"/>
          </a:xfrm>
        </p:spPr>
        <p:txBody>
          <a:bodyPr vert="horz" lIns="91440" tIns="45720" rIns="91440" bIns="45720" rtlCol="0">
            <a:normAutofit/>
          </a:bodyPr>
          <a:lstStyle/>
          <a:p>
            <a:pPr>
              <a:spcAft>
                <a:spcPts val="600"/>
              </a:spcAft>
            </a:pPr>
            <a:fld id="{6E91CC32-6A6B-4E2E-BBA1-6864F305DA26}" type="slidenum">
              <a:rPr lang="en-US" smtClean="0">
                <a:solidFill>
                  <a:srgbClr val="FFFFFF"/>
                </a:solidFill>
              </a:rPr>
              <a:pPr>
                <a:spcAft>
                  <a:spcPts val="600"/>
                </a:spcAft>
              </a:pPr>
              <a:t>2</a:t>
            </a:fld>
            <a:endParaRPr lang="en-US">
              <a:solidFill>
                <a:srgbClr val="FFFFFF"/>
              </a:solidFill>
            </a:endParaRPr>
          </a:p>
        </p:txBody>
      </p:sp>
      <p:graphicFrame>
        <p:nvGraphicFramePr>
          <p:cNvPr id="10" name="Content Placeholder 9">
            <a:extLst>
              <a:ext uri="{FF2B5EF4-FFF2-40B4-BE49-F238E27FC236}">
                <a16:creationId xmlns:a16="http://schemas.microsoft.com/office/drawing/2014/main" id="{A2E04B6E-A7BF-36B9-9DF0-EA2285F79F14}"/>
              </a:ext>
            </a:extLst>
          </p:cNvPr>
          <p:cNvGraphicFramePr>
            <a:graphicFrameLocks noGrp="1"/>
          </p:cNvGraphicFramePr>
          <p:nvPr>
            <p:ph idx="1"/>
            <p:extLst>
              <p:ext uri="{D42A27DB-BD31-4B8C-83A1-F6EECF244321}">
                <p14:modId xmlns:p14="http://schemas.microsoft.com/office/powerpoint/2010/main" val="1276650656"/>
              </p:ext>
            </p:extLst>
          </p:nvPr>
        </p:nvGraphicFramePr>
        <p:xfrm>
          <a:off x="340619" y="2569464"/>
          <a:ext cx="3993175" cy="355549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056785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A46739B7-CDA7-1140-87BB-21243FC57D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descr="Graph">
            <a:extLst>
              <a:ext uri="{FF2B5EF4-FFF2-40B4-BE49-F238E27FC236}">
                <a16:creationId xmlns:a16="http://schemas.microsoft.com/office/drawing/2014/main" id="{7F740B02-F940-EB91-48E0-D4405E33F6AC}"/>
              </a:ext>
            </a:extLst>
          </p:cNvPr>
          <p:cNvPicPr>
            <a:picLocks noChangeAspect="1"/>
          </p:cNvPicPr>
          <p:nvPr/>
        </p:nvPicPr>
        <p:blipFill rotWithShape="1">
          <a:blip r:embed="rId2"/>
          <a:srcRect t="3873" b="5911"/>
          <a:stretch/>
        </p:blipFill>
        <p:spPr>
          <a:xfrm>
            <a:off x="1" y="-8227"/>
            <a:ext cx="12191999" cy="6874452"/>
          </a:xfrm>
          <a:prstGeom prst="rect">
            <a:avLst/>
          </a:prstGeom>
        </p:spPr>
      </p:pic>
      <p:sp>
        <p:nvSpPr>
          <p:cNvPr id="18" name="Freeform: Shape 17">
            <a:extLst>
              <a:ext uri="{FF2B5EF4-FFF2-40B4-BE49-F238E27FC236}">
                <a16:creationId xmlns:a16="http://schemas.microsoft.com/office/drawing/2014/main" id="{9F78D102-89E6-1D04-B77B-FB85BB44E2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82811" y="-8227"/>
            <a:ext cx="4909189" cy="6874453"/>
          </a:xfrm>
          <a:custGeom>
            <a:avLst/>
            <a:gdLst>
              <a:gd name="connsiteX0" fmla="*/ 679539 w 4909189"/>
              <a:gd name="connsiteY0" fmla="*/ 0 h 6874453"/>
              <a:gd name="connsiteX1" fmla="*/ 4909189 w 4909189"/>
              <a:gd name="connsiteY1" fmla="*/ 0 h 6874453"/>
              <a:gd name="connsiteX2" fmla="*/ 4909189 w 4909189"/>
              <a:gd name="connsiteY2" fmla="*/ 6874453 h 6874453"/>
              <a:gd name="connsiteX3" fmla="*/ 679539 w 4909189"/>
              <a:gd name="connsiteY3" fmla="*/ 6874453 h 6874453"/>
              <a:gd name="connsiteX4" fmla="*/ 0 w 4909189"/>
              <a:gd name="connsiteY4" fmla="*/ 6194913 h 6874453"/>
              <a:gd name="connsiteX5" fmla="*/ 0 w 4909189"/>
              <a:gd name="connsiteY5" fmla="*/ 679540 h 6874453"/>
              <a:gd name="connsiteX6" fmla="*/ 679539 w 4909189"/>
              <a:gd name="connsiteY6" fmla="*/ 0 h 6874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09189" h="6874453">
                <a:moveTo>
                  <a:pt x="679539" y="0"/>
                </a:moveTo>
                <a:lnTo>
                  <a:pt x="4909189" y="0"/>
                </a:lnTo>
                <a:lnTo>
                  <a:pt x="4909189" y="6874453"/>
                </a:lnTo>
                <a:lnTo>
                  <a:pt x="679539" y="6874453"/>
                </a:lnTo>
                <a:cubicBezTo>
                  <a:pt x="304240" y="6874453"/>
                  <a:pt x="0" y="6570213"/>
                  <a:pt x="0" y="6194913"/>
                </a:cubicBezTo>
                <a:lnTo>
                  <a:pt x="0" y="679540"/>
                </a:lnTo>
                <a:cubicBezTo>
                  <a:pt x="0" y="304240"/>
                  <a:pt x="304240" y="0"/>
                  <a:pt x="679539" y="0"/>
                </a:cubicBezTo>
                <a:close/>
              </a:path>
            </a:pathLst>
          </a:cu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CB73BB6C-26D2-84E0-AA45-DF8B0C8BB5B8}"/>
              </a:ext>
            </a:extLst>
          </p:cNvPr>
          <p:cNvSpPr>
            <a:spLocks noGrp="1"/>
          </p:cNvSpPr>
          <p:nvPr>
            <p:ph type="title"/>
          </p:nvPr>
        </p:nvSpPr>
        <p:spPr>
          <a:xfrm>
            <a:off x="7788215" y="583686"/>
            <a:ext cx="4115510" cy="1829832"/>
          </a:xfrm>
        </p:spPr>
        <p:txBody>
          <a:bodyPr anchor="t">
            <a:normAutofit/>
          </a:bodyPr>
          <a:lstStyle/>
          <a:p>
            <a:r>
              <a:rPr lang="en-US" sz="4000"/>
              <a:t>MARITAL STATUS</a:t>
            </a:r>
          </a:p>
        </p:txBody>
      </p:sp>
      <p:sp>
        <p:nvSpPr>
          <p:cNvPr id="4" name="Date Placeholder 3">
            <a:extLst>
              <a:ext uri="{FF2B5EF4-FFF2-40B4-BE49-F238E27FC236}">
                <a16:creationId xmlns:a16="http://schemas.microsoft.com/office/drawing/2014/main" id="{059E55B9-FC3E-42D2-0F66-F0856C09FAE4}"/>
              </a:ext>
            </a:extLst>
          </p:cNvPr>
          <p:cNvSpPr>
            <a:spLocks noGrp="1"/>
          </p:cNvSpPr>
          <p:nvPr>
            <p:ph type="dt" sz="half" idx="10"/>
          </p:nvPr>
        </p:nvSpPr>
        <p:spPr>
          <a:xfrm>
            <a:off x="340137" y="63202"/>
            <a:ext cx="2743200" cy="318221"/>
          </a:xfrm>
        </p:spPr>
        <p:txBody>
          <a:bodyPr>
            <a:normAutofit/>
          </a:bodyPr>
          <a:lstStyle/>
          <a:p>
            <a:pPr>
              <a:spcAft>
                <a:spcPts val="600"/>
              </a:spcAft>
            </a:pPr>
            <a:fld id="{0F996519-E62D-4F8C-AE1E-36928EC7D15C}" type="datetime1">
              <a:rPr lang="en-US">
                <a:solidFill>
                  <a:srgbClr val="FFFFFF"/>
                </a:solidFill>
              </a:rPr>
              <a:pPr>
                <a:spcAft>
                  <a:spcPts val="600"/>
                </a:spcAft>
              </a:pPr>
              <a:t>4/16/2024</a:t>
            </a:fld>
            <a:endParaRPr lang="en-US">
              <a:solidFill>
                <a:srgbClr val="FFFFFF"/>
              </a:solidFill>
            </a:endParaRPr>
          </a:p>
        </p:txBody>
      </p:sp>
      <p:sp>
        <p:nvSpPr>
          <p:cNvPr id="10" name="Content Placeholder 9">
            <a:extLst>
              <a:ext uri="{FF2B5EF4-FFF2-40B4-BE49-F238E27FC236}">
                <a16:creationId xmlns:a16="http://schemas.microsoft.com/office/drawing/2014/main" id="{ECDBC8CC-4495-7019-A273-5F2B9DA8A692}"/>
              </a:ext>
            </a:extLst>
          </p:cNvPr>
          <p:cNvSpPr>
            <a:spLocks noGrp="1"/>
          </p:cNvSpPr>
          <p:nvPr>
            <p:ph idx="1"/>
          </p:nvPr>
        </p:nvSpPr>
        <p:spPr>
          <a:xfrm>
            <a:off x="7788216" y="2560925"/>
            <a:ext cx="3709114" cy="3572254"/>
          </a:xfrm>
        </p:spPr>
        <p:txBody>
          <a:bodyPr anchor="b">
            <a:normAutofit/>
          </a:bodyPr>
          <a:lstStyle/>
          <a:p>
            <a:pPr marL="0" indent="0">
              <a:buNone/>
            </a:pPr>
            <a:r>
              <a:rPr lang="en-US" dirty="0"/>
              <a:t>Using a </a:t>
            </a:r>
            <a:r>
              <a:rPr lang="en-US" dirty="0">
                <a:highlight>
                  <a:srgbClr val="000000"/>
                </a:highlight>
              </a:rPr>
              <a:t>BAR CHART,</a:t>
            </a:r>
          </a:p>
          <a:p>
            <a:pPr marL="0" indent="0">
              <a:buNone/>
            </a:pPr>
            <a:r>
              <a:rPr lang="en-US" dirty="0">
                <a:highlight>
                  <a:srgbClr val="000000"/>
                </a:highlight>
              </a:rPr>
              <a:t> I have shown the average age of customers grouped by martial status contacted by marketing teams </a:t>
            </a:r>
          </a:p>
        </p:txBody>
      </p:sp>
      <p:sp>
        <p:nvSpPr>
          <p:cNvPr id="5" name="Footer Placeholder 4">
            <a:extLst>
              <a:ext uri="{FF2B5EF4-FFF2-40B4-BE49-F238E27FC236}">
                <a16:creationId xmlns:a16="http://schemas.microsoft.com/office/drawing/2014/main" id="{A5D9DF99-AF0D-EB94-AFAC-3A23D551CF3E}"/>
              </a:ext>
            </a:extLst>
          </p:cNvPr>
          <p:cNvSpPr>
            <a:spLocks noGrp="1"/>
          </p:cNvSpPr>
          <p:nvPr>
            <p:ph type="ftr" sz="quarter" idx="11"/>
          </p:nvPr>
        </p:nvSpPr>
        <p:spPr>
          <a:xfrm>
            <a:off x="7344016" y="6424761"/>
            <a:ext cx="4059936" cy="365125"/>
          </a:xfrm>
        </p:spPr>
        <p:txBody>
          <a:bodyPr>
            <a:normAutofit/>
          </a:bodyPr>
          <a:lstStyle/>
          <a:p>
            <a:pPr>
              <a:spcAft>
                <a:spcPts val="600"/>
              </a:spcAft>
            </a:pPr>
            <a:r>
              <a:rPr lang="en-US"/>
              <a:t>Sample Footer Text</a:t>
            </a:r>
          </a:p>
        </p:txBody>
      </p:sp>
      <p:sp>
        <p:nvSpPr>
          <p:cNvPr id="6" name="Slide Number Placeholder 5">
            <a:extLst>
              <a:ext uri="{FF2B5EF4-FFF2-40B4-BE49-F238E27FC236}">
                <a16:creationId xmlns:a16="http://schemas.microsoft.com/office/drawing/2014/main" id="{6FEE85A4-AD8C-20B4-70C9-2FA28639C806}"/>
              </a:ext>
            </a:extLst>
          </p:cNvPr>
          <p:cNvSpPr>
            <a:spLocks noGrp="1"/>
          </p:cNvSpPr>
          <p:nvPr>
            <p:ph type="sldNum" sz="quarter" idx="12"/>
          </p:nvPr>
        </p:nvSpPr>
        <p:spPr>
          <a:xfrm>
            <a:off x="11403951" y="6425816"/>
            <a:ext cx="429768" cy="365125"/>
          </a:xfrm>
        </p:spPr>
        <p:txBody>
          <a:bodyPr>
            <a:normAutofit/>
          </a:bodyPr>
          <a:lstStyle/>
          <a:p>
            <a:pPr>
              <a:spcAft>
                <a:spcPts val="600"/>
              </a:spcAft>
            </a:pPr>
            <a:fld id="{6E91CC32-6A6B-4E2E-BBA1-6864F305DA26}" type="slidenum">
              <a:rPr lang="en-US" smtClean="0"/>
              <a:pPr>
                <a:spcAft>
                  <a:spcPts val="600"/>
                </a:spcAft>
              </a:pPr>
              <a:t>3</a:t>
            </a:fld>
            <a:endParaRPr lang="en-US"/>
          </a:p>
        </p:txBody>
      </p:sp>
    </p:spTree>
    <p:extLst>
      <p:ext uri="{BB962C8B-B14F-4D97-AF65-F5344CB8AC3E}">
        <p14:creationId xmlns:p14="http://schemas.microsoft.com/office/powerpoint/2010/main" val="15366844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2BACB578-9F18-1F13-E0A5-6901B27979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itle 1">
            <a:extLst>
              <a:ext uri="{FF2B5EF4-FFF2-40B4-BE49-F238E27FC236}">
                <a16:creationId xmlns:a16="http://schemas.microsoft.com/office/drawing/2014/main" id="{D9202C31-697C-06C9-526B-69D9781886C1}"/>
              </a:ext>
            </a:extLst>
          </p:cNvPr>
          <p:cNvSpPr>
            <a:spLocks noGrp="1"/>
          </p:cNvSpPr>
          <p:nvPr>
            <p:ph type="title"/>
          </p:nvPr>
        </p:nvSpPr>
        <p:spPr>
          <a:xfrm>
            <a:off x="318747" y="4968689"/>
            <a:ext cx="11206313" cy="950442"/>
          </a:xfrm>
        </p:spPr>
        <p:txBody>
          <a:bodyPr vert="horz" lIns="91440" tIns="45720" rIns="91440" bIns="45720" rtlCol="0" anchor="b">
            <a:normAutofit fontScale="90000"/>
          </a:bodyPr>
          <a:lstStyle/>
          <a:p>
            <a:r>
              <a:rPr lang="en-US" sz="2800" u="sng" dirty="0">
                <a:latin typeface="Times New Roman" panose="02020603050405020304" pitchFamily="18" charset="0"/>
                <a:cs typeface="Times New Roman" panose="02020603050405020304" pitchFamily="18" charset="0"/>
              </a:rPr>
              <a:t>INTERPRETATION</a:t>
            </a:r>
            <a:br>
              <a:rPr lang="en-US" sz="2800" dirty="0">
                <a:latin typeface="Abadi Extra Light" panose="020F0502020204030204" pitchFamily="34" charset="0"/>
              </a:rPr>
            </a:br>
            <a:r>
              <a:rPr lang="en-US" sz="2800" b="0" dirty="0">
                <a:latin typeface="Abadi Extra Light" panose="020F0502020204030204" pitchFamily="34" charset="0"/>
              </a:rPr>
              <a:t>From this we can understand married people are highly contacted by the marketing team members among others.</a:t>
            </a:r>
          </a:p>
        </p:txBody>
      </p:sp>
      <p:sp>
        <p:nvSpPr>
          <p:cNvPr id="4" name="Date Placeholder 3">
            <a:extLst>
              <a:ext uri="{FF2B5EF4-FFF2-40B4-BE49-F238E27FC236}">
                <a16:creationId xmlns:a16="http://schemas.microsoft.com/office/drawing/2014/main" id="{E558C228-B5D0-8E97-3A25-82BEEC0B3B67}"/>
              </a:ext>
            </a:extLst>
          </p:cNvPr>
          <p:cNvSpPr>
            <a:spLocks noGrp="1"/>
          </p:cNvSpPr>
          <p:nvPr>
            <p:ph type="dt" sz="half" idx="10"/>
          </p:nvPr>
        </p:nvSpPr>
        <p:spPr>
          <a:xfrm>
            <a:off x="340137" y="63202"/>
            <a:ext cx="2743200" cy="318221"/>
          </a:xfrm>
        </p:spPr>
        <p:txBody>
          <a:bodyPr vert="horz" lIns="91440" tIns="45720" rIns="91440" bIns="45720" rtlCol="0" anchor="ctr">
            <a:normAutofit/>
          </a:bodyPr>
          <a:lstStyle/>
          <a:p>
            <a:pPr>
              <a:spcAft>
                <a:spcPts val="600"/>
              </a:spcAft>
            </a:pPr>
            <a:fld id="{0F996519-E62D-4F8C-AE1E-36928EC7D15C}" type="datetime1">
              <a:rPr lang="en-US" smtClean="0">
                <a:solidFill>
                  <a:schemeClr val="bg1"/>
                </a:solidFill>
              </a:rPr>
              <a:pPr>
                <a:spcAft>
                  <a:spcPts val="600"/>
                </a:spcAft>
              </a:pPr>
              <a:t>4/16/2024</a:t>
            </a:fld>
            <a:endParaRPr lang="en-US">
              <a:solidFill>
                <a:schemeClr val="bg1"/>
              </a:solidFill>
            </a:endParaRPr>
          </a:p>
        </p:txBody>
      </p:sp>
      <p:pic>
        <p:nvPicPr>
          <p:cNvPr id="14" name="Content Placeholder 13" descr="A screenshot of a computer&#10;&#10;Description automatically generated">
            <a:extLst>
              <a:ext uri="{FF2B5EF4-FFF2-40B4-BE49-F238E27FC236}">
                <a16:creationId xmlns:a16="http://schemas.microsoft.com/office/drawing/2014/main" id="{72047E3E-7DDA-8F36-8B61-C8F3FFA68A7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4935" y="63202"/>
            <a:ext cx="10441056" cy="4748973"/>
          </a:xfrm>
          <a:prstGeom prst="rect">
            <a:avLst/>
          </a:prstGeom>
        </p:spPr>
      </p:pic>
      <p:sp>
        <p:nvSpPr>
          <p:cNvPr id="5" name="Footer Placeholder 4">
            <a:extLst>
              <a:ext uri="{FF2B5EF4-FFF2-40B4-BE49-F238E27FC236}">
                <a16:creationId xmlns:a16="http://schemas.microsoft.com/office/drawing/2014/main" id="{2A7290C4-6633-9CB5-8197-41C248558E9E}"/>
              </a:ext>
            </a:extLst>
          </p:cNvPr>
          <p:cNvSpPr>
            <a:spLocks noGrp="1"/>
          </p:cNvSpPr>
          <p:nvPr>
            <p:ph type="ftr" sz="quarter" idx="11"/>
          </p:nvPr>
        </p:nvSpPr>
        <p:spPr>
          <a:xfrm>
            <a:off x="7344016" y="6424761"/>
            <a:ext cx="4059936" cy="365125"/>
          </a:xfrm>
        </p:spPr>
        <p:txBody>
          <a:bodyPr vert="horz" lIns="91440" tIns="45720" rIns="91440" bIns="45720" rtlCol="0" anchor="ctr">
            <a:normAutofit/>
          </a:bodyPr>
          <a:lstStyle/>
          <a:p>
            <a:pPr>
              <a:spcAft>
                <a:spcPts val="600"/>
              </a:spcAft>
            </a:pPr>
            <a:r>
              <a:rPr lang="en-US" b="0" kern="1200" cap="all" spc="0" baseline="0">
                <a:solidFill>
                  <a:schemeClr val="tx1"/>
                </a:solidFill>
                <a:latin typeface="+mn-lt"/>
                <a:ea typeface="+mn-ea"/>
                <a:cs typeface="+mn-cs"/>
              </a:rPr>
              <a:t>Sample Footer Text</a:t>
            </a:r>
          </a:p>
        </p:txBody>
      </p:sp>
      <p:sp>
        <p:nvSpPr>
          <p:cNvPr id="6" name="Slide Number Placeholder 5">
            <a:extLst>
              <a:ext uri="{FF2B5EF4-FFF2-40B4-BE49-F238E27FC236}">
                <a16:creationId xmlns:a16="http://schemas.microsoft.com/office/drawing/2014/main" id="{D8E18696-005A-B4BB-E3CA-745B3332BF49}"/>
              </a:ext>
            </a:extLst>
          </p:cNvPr>
          <p:cNvSpPr>
            <a:spLocks noGrp="1"/>
          </p:cNvSpPr>
          <p:nvPr>
            <p:ph type="sldNum" sz="quarter" idx="12"/>
          </p:nvPr>
        </p:nvSpPr>
        <p:spPr>
          <a:xfrm>
            <a:off x="11403951" y="6425816"/>
            <a:ext cx="429768" cy="365125"/>
          </a:xfrm>
        </p:spPr>
        <p:txBody>
          <a:bodyPr vert="horz" lIns="91440" tIns="45720" rIns="91440" bIns="45720" rtlCol="0" anchor="ctr">
            <a:normAutofit/>
          </a:bodyPr>
          <a:lstStyle/>
          <a:p>
            <a:pPr>
              <a:spcAft>
                <a:spcPts val="600"/>
              </a:spcAft>
            </a:pPr>
            <a:fld id="{6E91CC32-6A6B-4E2E-BBA1-6864F305DA26}" type="slidenum">
              <a:rPr lang="en-US" smtClean="0"/>
              <a:pPr>
                <a:spcAft>
                  <a:spcPts val="600"/>
                </a:spcAft>
              </a:pPr>
              <a:t>4</a:t>
            </a:fld>
            <a:endParaRPr lang="en-US"/>
          </a:p>
        </p:txBody>
      </p:sp>
    </p:spTree>
    <p:extLst>
      <p:ext uri="{BB962C8B-B14F-4D97-AF65-F5344CB8AC3E}">
        <p14:creationId xmlns:p14="http://schemas.microsoft.com/office/powerpoint/2010/main" val="37638018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3876D2B9-2E99-23C0-A25B-77784F231B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8D7A404-303D-BE89-BA37-3F53104F9CF4}"/>
              </a:ext>
            </a:extLst>
          </p:cNvPr>
          <p:cNvSpPr>
            <a:spLocks noGrp="1"/>
          </p:cNvSpPr>
          <p:nvPr>
            <p:ph type="title"/>
          </p:nvPr>
        </p:nvSpPr>
        <p:spPr>
          <a:xfrm>
            <a:off x="308388" y="753034"/>
            <a:ext cx="4025406" cy="1799665"/>
          </a:xfrm>
        </p:spPr>
        <p:txBody>
          <a:bodyPr anchor="t">
            <a:normAutofit/>
          </a:bodyPr>
          <a:lstStyle/>
          <a:p>
            <a:r>
              <a:rPr lang="en-US" dirty="0"/>
              <a:t>AGE ANALYSIS</a:t>
            </a:r>
            <a:endParaRPr lang="en-US"/>
          </a:p>
        </p:txBody>
      </p:sp>
      <p:sp>
        <p:nvSpPr>
          <p:cNvPr id="4" name="Date Placeholder 3">
            <a:extLst>
              <a:ext uri="{FF2B5EF4-FFF2-40B4-BE49-F238E27FC236}">
                <a16:creationId xmlns:a16="http://schemas.microsoft.com/office/drawing/2014/main" id="{C41A4B3E-6361-4401-4EF5-299C8CD732BA}"/>
              </a:ext>
            </a:extLst>
          </p:cNvPr>
          <p:cNvSpPr>
            <a:spLocks noGrp="1"/>
          </p:cNvSpPr>
          <p:nvPr>
            <p:ph type="dt" sz="half" idx="10"/>
          </p:nvPr>
        </p:nvSpPr>
        <p:spPr>
          <a:xfrm>
            <a:off x="340137" y="63202"/>
            <a:ext cx="2743200" cy="318221"/>
          </a:xfrm>
        </p:spPr>
        <p:txBody>
          <a:bodyPr>
            <a:normAutofit/>
          </a:bodyPr>
          <a:lstStyle/>
          <a:p>
            <a:pPr>
              <a:spcAft>
                <a:spcPts val="600"/>
              </a:spcAft>
            </a:pPr>
            <a:fld id="{0F996519-E62D-4F8C-AE1E-36928EC7D15C}" type="datetime1">
              <a:rPr lang="en-US" smtClean="0"/>
              <a:pPr>
                <a:spcAft>
                  <a:spcPts val="600"/>
                </a:spcAft>
              </a:pPr>
              <a:t>4/16/2024</a:t>
            </a:fld>
            <a:endParaRPr lang="en-US"/>
          </a:p>
        </p:txBody>
      </p:sp>
      <p:sp>
        <p:nvSpPr>
          <p:cNvPr id="3" name="Content Placeholder 2">
            <a:extLst>
              <a:ext uri="{FF2B5EF4-FFF2-40B4-BE49-F238E27FC236}">
                <a16:creationId xmlns:a16="http://schemas.microsoft.com/office/drawing/2014/main" id="{5B5E79FD-213C-C5E3-F781-73BE647A3E05}"/>
              </a:ext>
            </a:extLst>
          </p:cNvPr>
          <p:cNvSpPr>
            <a:spLocks noGrp="1"/>
          </p:cNvSpPr>
          <p:nvPr>
            <p:ph idx="1"/>
          </p:nvPr>
        </p:nvSpPr>
        <p:spPr>
          <a:xfrm>
            <a:off x="340619" y="2569464"/>
            <a:ext cx="3993175" cy="3555491"/>
          </a:xfrm>
        </p:spPr>
        <p:txBody>
          <a:bodyPr anchor="b">
            <a:normAutofit/>
          </a:bodyPr>
          <a:lstStyle/>
          <a:p>
            <a:pPr marL="0" indent="0">
              <a:buNone/>
            </a:pPr>
            <a:r>
              <a:rPr lang="en-US" dirty="0"/>
              <a:t>In this chart, I have shown the age analysis  (i.e. Mean, Median, Mode) of the customers which are grouped by the education categories.</a:t>
            </a:r>
          </a:p>
        </p:txBody>
      </p:sp>
      <p:pic>
        <p:nvPicPr>
          <p:cNvPr id="8" name="Picture 7" descr="Financial graphs on a dark display">
            <a:extLst>
              <a:ext uri="{FF2B5EF4-FFF2-40B4-BE49-F238E27FC236}">
                <a16:creationId xmlns:a16="http://schemas.microsoft.com/office/drawing/2014/main" id="{04C4C984-6659-4377-4546-E7E362EF42B8}"/>
              </a:ext>
            </a:extLst>
          </p:cNvPr>
          <p:cNvPicPr>
            <a:picLocks noChangeAspect="1"/>
          </p:cNvPicPr>
          <p:nvPr/>
        </p:nvPicPr>
        <p:blipFill rotWithShape="1">
          <a:blip r:embed="rId2"/>
          <a:srcRect l="14785" r="20593"/>
          <a:stretch/>
        </p:blipFill>
        <p:spPr>
          <a:xfrm>
            <a:off x="5105401" y="1"/>
            <a:ext cx="7090851" cy="6857999"/>
          </a:xfrm>
          <a:custGeom>
            <a:avLst/>
            <a:gdLst/>
            <a:ahLst/>
            <a:cxnLst/>
            <a:rect l="l" t="t" r="r" b="b"/>
            <a:pathLst>
              <a:path w="7090851" h="6874453">
                <a:moveTo>
                  <a:pt x="679539" y="0"/>
                </a:moveTo>
                <a:lnTo>
                  <a:pt x="7090851" y="0"/>
                </a:lnTo>
                <a:lnTo>
                  <a:pt x="7090851" y="6874453"/>
                </a:lnTo>
                <a:lnTo>
                  <a:pt x="679539" y="6874453"/>
                </a:lnTo>
                <a:cubicBezTo>
                  <a:pt x="304240" y="6874453"/>
                  <a:pt x="0" y="6570213"/>
                  <a:pt x="0" y="6194913"/>
                </a:cubicBezTo>
                <a:lnTo>
                  <a:pt x="0" y="679540"/>
                </a:lnTo>
                <a:cubicBezTo>
                  <a:pt x="0" y="304240"/>
                  <a:pt x="304240" y="0"/>
                  <a:pt x="679539" y="0"/>
                </a:cubicBezTo>
                <a:close/>
              </a:path>
            </a:pathLst>
          </a:custGeom>
        </p:spPr>
      </p:pic>
      <p:sp>
        <p:nvSpPr>
          <p:cNvPr id="5" name="Footer Placeholder 4">
            <a:extLst>
              <a:ext uri="{FF2B5EF4-FFF2-40B4-BE49-F238E27FC236}">
                <a16:creationId xmlns:a16="http://schemas.microsoft.com/office/drawing/2014/main" id="{88442734-0D46-0D5C-773B-4E36B0C3712F}"/>
              </a:ext>
            </a:extLst>
          </p:cNvPr>
          <p:cNvSpPr>
            <a:spLocks noGrp="1"/>
          </p:cNvSpPr>
          <p:nvPr>
            <p:ph type="ftr" sz="quarter" idx="11"/>
          </p:nvPr>
        </p:nvSpPr>
        <p:spPr>
          <a:xfrm>
            <a:off x="7344016" y="6424761"/>
            <a:ext cx="4059936" cy="365125"/>
          </a:xfrm>
        </p:spPr>
        <p:txBody>
          <a:bodyPr>
            <a:normAutofit/>
          </a:bodyPr>
          <a:lstStyle/>
          <a:p>
            <a:pPr>
              <a:spcAft>
                <a:spcPts val="600"/>
              </a:spcAft>
            </a:pPr>
            <a:r>
              <a:rPr lang="en-US">
                <a:solidFill>
                  <a:srgbClr val="FFFFFF"/>
                </a:solidFill>
              </a:rPr>
              <a:t>Sample Footer Text</a:t>
            </a:r>
          </a:p>
        </p:txBody>
      </p:sp>
      <p:sp>
        <p:nvSpPr>
          <p:cNvPr id="6" name="Slide Number Placeholder 5">
            <a:extLst>
              <a:ext uri="{FF2B5EF4-FFF2-40B4-BE49-F238E27FC236}">
                <a16:creationId xmlns:a16="http://schemas.microsoft.com/office/drawing/2014/main" id="{67DB3423-8149-2756-8F96-349FEEB4790E}"/>
              </a:ext>
            </a:extLst>
          </p:cNvPr>
          <p:cNvSpPr>
            <a:spLocks noGrp="1"/>
          </p:cNvSpPr>
          <p:nvPr>
            <p:ph type="sldNum" sz="quarter" idx="12"/>
          </p:nvPr>
        </p:nvSpPr>
        <p:spPr>
          <a:xfrm>
            <a:off x="11403951" y="6425816"/>
            <a:ext cx="429768" cy="365125"/>
          </a:xfrm>
        </p:spPr>
        <p:txBody>
          <a:bodyPr>
            <a:normAutofit/>
          </a:bodyPr>
          <a:lstStyle/>
          <a:p>
            <a:pPr>
              <a:spcAft>
                <a:spcPts val="600"/>
              </a:spcAft>
            </a:pPr>
            <a:fld id="{6E91CC32-6A6B-4E2E-BBA1-6864F305DA26}" type="slidenum">
              <a:rPr lang="en-US">
                <a:solidFill>
                  <a:srgbClr val="FFFFFF"/>
                </a:solidFill>
              </a:rPr>
              <a:pPr>
                <a:spcAft>
                  <a:spcPts val="600"/>
                </a:spcAft>
              </a:pPr>
              <a:t>5</a:t>
            </a:fld>
            <a:endParaRPr lang="en-US">
              <a:solidFill>
                <a:srgbClr val="FFFFFF"/>
              </a:solidFill>
            </a:endParaRPr>
          </a:p>
        </p:txBody>
      </p:sp>
    </p:spTree>
    <p:extLst>
      <p:ext uri="{BB962C8B-B14F-4D97-AF65-F5344CB8AC3E}">
        <p14:creationId xmlns:p14="http://schemas.microsoft.com/office/powerpoint/2010/main" val="15487868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2BACB578-9F18-1F13-E0A5-6901B27979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0CE1FE6-B215-0E64-141D-99C8F7AFA3BC}"/>
              </a:ext>
            </a:extLst>
          </p:cNvPr>
          <p:cNvSpPr>
            <a:spLocks noGrp="1"/>
          </p:cNvSpPr>
          <p:nvPr>
            <p:ph type="title"/>
          </p:nvPr>
        </p:nvSpPr>
        <p:spPr>
          <a:xfrm>
            <a:off x="318747" y="4968689"/>
            <a:ext cx="11206313" cy="950442"/>
          </a:xfrm>
        </p:spPr>
        <p:txBody>
          <a:bodyPr vert="horz" lIns="91440" tIns="45720" rIns="91440" bIns="45720" rtlCol="0" anchor="b">
            <a:normAutofit/>
          </a:bodyPr>
          <a:lstStyle/>
          <a:p>
            <a:br>
              <a:rPr lang="en-US" sz="2500" u="sng" dirty="0">
                <a:latin typeface="Times New Roman" panose="02020603050405020304" pitchFamily="18" charset="0"/>
                <a:cs typeface="Times New Roman" panose="02020603050405020304" pitchFamily="18" charset="0"/>
              </a:rPr>
            </a:br>
            <a:endParaRPr lang="en-US" sz="2500" u="sng" dirty="0"/>
          </a:p>
        </p:txBody>
      </p:sp>
      <p:sp>
        <p:nvSpPr>
          <p:cNvPr id="4" name="Date Placeholder 3">
            <a:extLst>
              <a:ext uri="{FF2B5EF4-FFF2-40B4-BE49-F238E27FC236}">
                <a16:creationId xmlns:a16="http://schemas.microsoft.com/office/drawing/2014/main" id="{CB08D792-E082-43E0-0DC7-0EE5626B6F88}"/>
              </a:ext>
            </a:extLst>
          </p:cNvPr>
          <p:cNvSpPr>
            <a:spLocks noGrp="1"/>
          </p:cNvSpPr>
          <p:nvPr>
            <p:ph type="dt" sz="half" idx="10"/>
          </p:nvPr>
        </p:nvSpPr>
        <p:spPr>
          <a:xfrm>
            <a:off x="340137" y="63202"/>
            <a:ext cx="2743200" cy="318221"/>
          </a:xfrm>
        </p:spPr>
        <p:txBody>
          <a:bodyPr vert="horz" lIns="91440" tIns="45720" rIns="91440" bIns="45720" rtlCol="0" anchor="ctr">
            <a:normAutofit/>
          </a:bodyPr>
          <a:lstStyle/>
          <a:p>
            <a:pPr>
              <a:spcAft>
                <a:spcPts val="600"/>
              </a:spcAft>
            </a:pPr>
            <a:fld id="{0F996519-E62D-4F8C-AE1E-36928EC7D15C}" type="datetime1">
              <a:rPr lang="en-US">
                <a:solidFill>
                  <a:schemeClr val="bg1"/>
                </a:solidFill>
              </a:rPr>
              <a:pPr>
                <a:spcAft>
                  <a:spcPts val="600"/>
                </a:spcAft>
              </a:pPr>
              <a:t>4/16/2024</a:t>
            </a:fld>
            <a:endParaRPr lang="en-US">
              <a:solidFill>
                <a:schemeClr val="bg1"/>
              </a:solidFill>
            </a:endParaRPr>
          </a:p>
        </p:txBody>
      </p:sp>
      <p:pic>
        <p:nvPicPr>
          <p:cNvPr id="8" name="Content Placeholder 7" descr="A graph of different colored bars&#10;&#10;Description automatically generated with medium confidence">
            <a:extLst>
              <a:ext uri="{FF2B5EF4-FFF2-40B4-BE49-F238E27FC236}">
                <a16:creationId xmlns:a16="http://schemas.microsoft.com/office/drawing/2014/main" id="{2C4C6618-C028-B91D-85CB-547CB48149A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52550" y="444625"/>
            <a:ext cx="9486900" cy="4552122"/>
          </a:xfrm>
          <a:prstGeom prst="rect">
            <a:avLst/>
          </a:prstGeom>
        </p:spPr>
      </p:pic>
      <p:sp>
        <p:nvSpPr>
          <p:cNvPr id="5" name="Footer Placeholder 4">
            <a:extLst>
              <a:ext uri="{FF2B5EF4-FFF2-40B4-BE49-F238E27FC236}">
                <a16:creationId xmlns:a16="http://schemas.microsoft.com/office/drawing/2014/main" id="{8EA8A877-5194-5382-DEB4-F25CE217120C}"/>
              </a:ext>
            </a:extLst>
          </p:cNvPr>
          <p:cNvSpPr>
            <a:spLocks noGrp="1"/>
          </p:cNvSpPr>
          <p:nvPr>
            <p:ph type="ftr" sz="quarter" idx="11"/>
          </p:nvPr>
        </p:nvSpPr>
        <p:spPr>
          <a:xfrm>
            <a:off x="7344016" y="6424761"/>
            <a:ext cx="4059936" cy="365125"/>
          </a:xfrm>
        </p:spPr>
        <p:txBody>
          <a:bodyPr vert="horz" lIns="91440" tIns="45720" rIns="91440" bIns="45720" rtlCol="0" anchor="ctr">
            <a:normAutofit/>
          </a:bodyPr>
          <a:lstStyle/>
          <a:p>
            <a:pPr>
              <a:spcAft>
                <a:spcPts val="600"/>
              </a:spcAft>
            </a:pPr>
            <a:r>
              <a:rPr lang="en-US" b="0" kern="1200" cap="all" spc="0" baseline="0">
                <a:solidFill>
                  <a:schemeClr val="tx1"/>
                </a:solidFill>
                <a:latin typeface="+mn-lt"/>
                <a:ea typeface="+mn-ea"/>
                <a:cs typeface="+mn-cs"/>
              </a:rPr>
              <a:t>Sample Footer Text</a:t>
            </a:r>
          </a:p>
        </p:txBody>
      </p:sp>
      <p:sp>
        <p:nvSpPr>
          <p:cNvPr id="6" name="Slide Number Placeholder 5">
            <a:extLst>
              <a:ext uri="{FF2B5EF4-FFF2-40B4-BE49-F238E27FC236}">
                <a16:creationId xmlns:a16="http://schemas.microsoft.com/office/drawing/2014/main" id="{235096D0-ECDC-0DC8-DD3C-2A3162EA2C03}"/>
              </a:ext>
            </a:extLst>
          </p:cNvPr>
          <p:cNvSpPr>
            <a:spLocks noGrp="1"/>
          </p:cNvSpPr>
          <p:nvPr>
            <p:ph type="sldNum" sz="quarter" idx="12"/>
          </p:nvPr>
        </p:nvSpPr>
        <p:spPr>
          <a:xfrm>
            <a:off x="11403951" y="6425816"/>
            <a:ext cx="429768" cy="365125"/>
          </a:xfrm>
        </p:spPr>
        <p:txBody>
          <a:bodyPr vert="horz" lIns="91440" tIns="45720" rIns="91440" bIns="45720" rtlCol="0" anchor="ctr">
            <a:normAutofit/>
          </a:bodyPr>
          <a:lstStyle/>
          <a:p>
            <a:pPr>
              <a:spcAft>
                <a:spcPts val="600"/>
              </a:spcAft>
            </a:pPr>
            <a:fld id="{6E91CC32-6A6B-4E2E-BBA1-6864F305DA26}" type="slidenum">
              <a:rPr lang="en-US" smtClean="0"/>
              <a:pPr>
                <a:spcAft>
                  <a:spcPts val="600"/>
                </a:spcAft>
              </a:pPr>
              <a:t>6</a:t>
            </a:fld>
            <a:endParaRPr lang="en-US"/>
          </a:p>
        </p:txBody>
      </p:sp>
    </p:spTree>
    <p:extLst>
      <p:ext uri="{BB962C8B-B14F-4D97-AF65-F5344CB8AC3E}">
        <p14:creationId xmlns:p14="http://schemas.microsoft.com/office/powerpoint/2010/main" val="15128691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B3DA78-6EC9-F090-F7DE-F0039EF68ED7}"/>
              </a:ext>
            </a:extLst>
          </p:cNvPr>
          <p:cNvSpPr>
            <a:spLocks noGrp="1"/>
          </p:cNvSpPr>
          <p:nvPr>
            <p:ph type="title"/>
          </p:nvPr>
        </p:nvSpPr>
        <p:spPr/>
        <p:txBody>
          <a:bodyPr>
            <a:normAutofit/>
          </a:bodyPr>
          <a:lstStyle/>
          <a:p>
            <a:pPr algn="ctr"/>
            <a:r>
              <a:rPr lang="en-US" sz="2800" dirty="0">
                <a:latin typeface="Times New Roman" panose="02020603050405020304" pitchFamily="18" charset="0"/>
                <a:cs typeface="Times New Roman" panose="02020603050405020304" pitchFamily="18" charset="0"/>
              </a:rPr>
              <a:t>INTERPRETATION</a:t>
            </a:r>
          </a:p>
        </p:txBody>
      </p:sp>
      <p:graphicFrame>
        <p:nvGraphicFramePr>
          <p:cNvPr id="7" name="Content Placeholder 6">
            <a:extLst>
              <a:ext uri="{FF2B5EF4-FFF2-40B4-BE49-F238E27FC236}">
                <a16:creationId xmlns:a16="http://schemas.microsoft.com/office/drawing/2014/main" id="{257DDA22-64CE-AE89-8247-163073AF8E2D}"/>
              </a:ext>
            </a:extLst>
          </p:cNvPr>
          <p:cNvGraphicFramePr>
            <a:graphicFrameLocks noGrp="1"/>
          </p:cNvGraphicFramePr>
          <p:nvPr>
            <p:ph idx="1"/>
            <p:extLst>
              <p:ext uri="{D42A27DB-BD31-4B8C-83A1-F6EECF244321}">
                <p14:modId xmlns:p14="http://schemas.microsoft.com/office/powerpoint/2010/main" val="2346110081"/>
              </p:ext>
            </p:extLst>
          </p:nvPr>
        </p:nvGraphicFramePr>
        <p:xfrm>
          <a:off x="1597794" y="2751749"/>
          <a:ext cx="6607743" cy="3617979"/>
        </p:xfrm>
        <a:graphic>
          <a:graphicData uri="http://schemas.openxmlformats.org/drawingml/2006/table">
            <a:tbl>
              <a:tblPr firstRow="1" bandRow="1">
                <a:tableStyleId>{5940675A-B579-460E-94D1-54222C63F5DA}</a:tableStyleId>
              </a:tblPr>
              <a:tblGrid>
                <a:gridCol w="2244834">
                  <a:extLst>
                    <a:ext uri="{9D8B030D-6E8A-4147-A177-3AD203B41FA5}">
                      <a16:colId xmlns:a16="http://schemas.microsoft.com/office/drawing/2014/main" val="862614603"/>
                    </a:ext>
                  </a:extLst>
                </a:gridCol>
                <a:gridCol w="1759275">
                  <a:extLst>
                    <a:ext uri="{9D8B030D-6E8A-4147-A177-3AD203B41FA5}">
                      <a16:colId xmlns:a16="http://schemas.microsoft.com/office/drawing/2014/main" val="3223994754"/>
                    </a:ext>
                  </a:extLst>
                </a:gridCol>
                <a:gridCol w="1227221">
                  <a:extLst>
                    <a:ext uri="{9D8B030D-6E8A-4147-A177-3AD203B41FA5}">
                      <a16:colId xmlns:a16="http://schemas.microsoft.com/office/drawing/2014/main" val="1798259064"/>
                    </a:ext>
                  </a:extLst>
                </a:gridCol>
                <a:gridCol w="1376413">
                  <a:extLst>
                    <a:ext uri="{9D8B030D-6E8A-4147-A177-3AD203B41FA5}">
                      <a16:colId xmlns:a16="http://schemas.microsoft.com/office/drawing/2014/main" val="3631762422"/>
                    </a:ext>
                  </a:extLst>
                </a:gridCol>
              </a:tblGrid>
              <a:tr h="402393">
                <a:tc>
                  <a:txBody>
                    <a:bodyPr/>
                    <a:lstStyle/>
                    <a:p>
                      <a:pPr algn="ctr"/>
                      <a:r>
                        <a:rPr lang="en-US" b="1" dirty="0"/>
                        <a:t>EDUCATION</a:t>
                      </a:r>
                      <a:endParaRPr lang="en-US" b="1" dirty="0">
                        <a:latin typeface="Times New Roman" panose="02020603050405020304" pitchFamily="18" charset="0"/>
                        <a:cs typeface="Times New Roman" panose="02020603050405020304" pitchFamily="18" charset="0"/>
                      </a:endParaRPr>
                    </a:p>
                  </a:txBody>
                  <a:tcPr/>
                </a:tc>
                <a:tc>
                  <a:txBody>
                    <a:bodyPr/>
                    <a:lstStyle/>
                    <a:p>
                      <a:pPr algn="ctr"/>
                      <a:r>
                        <a:rPr lang="en-US" b="1" dirty="0"/>
                        <a:t>MEAN</a:t>
                      </a:r>
                    </a:p>
                    <a:p>
                      <a:pPr algn="ctr"/>
                      <a:r>
                        <a:rPr lang="en-US" b="1" dirty="0"/>
                        <a:t> (AVERAGE)</a:t>
                      </a:r>
                      <a:endParaRPr lang="en-US" b="1" dirty="0">
                        <a:latin typeface="Times New Roman" panose="02020603050405020304" pitchFamily="18" charset="0"/>
                        <a:cs typeface="Times New Roman" panose="02020603050405020304" pitchFamily="18" charset="0"/>
                      </a:endParaRPr>
                    </a:p>
                  </a:txBody>
                  <a:tcPr/>
                </a:tc>
                <a:tc>
                  <a:txBody>
                    <a:bodyPr/>
                    <a:lstStyle/>
                    <a:p>
                      <a:pPr algn="ctr"/>
                      <a:r>
                        <a:rPr lang="en-US" b="1" dirty="0"/>
                        <a:t>MEDIAN</a:t>
                      </a:r>
                      <a:endParaRPr lang="en-US" b="1" dirty="0">
                        <a:latin typeface="Times New Roman" panose="02020603050405020304" pitchFamily="18" charset="0"/>
                        <a:cs typeface="Times New Roman" panose="02020603050405020304" pitchFamily="18" charset="0"/>
                      </a:endParaRPr>
                    </a:p>
                  </a:txBody>
                  <a:tcPr/>
                </a:tc>
                <a:tc>
                  <a:txBody>
                    <a:bodyPr/>
                    <a:lstStyle/>
                    <a:p>
                      <a:pPr algn="ctr"/>
                      <a:r>
                        <a:rPr lang="en-US" b="1" dirty="0"/>
                        <a:t>MODE</a:t>
                      </a:r>
                      <a:endParaRPr lang="en-US"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260413971"/>
                  </a:ext>
                </a:extLst>
              </a:tr>
              <a:tr h="370840">
                <a:tc>
                  <a:txBody>
                    <a:bodyPr/>
                    <a:lstStyle/>
                    <a:p>
                      <a:pPr algn="ctr"/>
                      <a:r>
                        <a:rPr lang="en-US" b="1" dirty="0"/>
                        <a:t>BASIC 4Y</a:t>
                      </a:r>
                      <a:endParaRPr lang="en-US" b="1" dirty="0">
                        <a:latin typeface="Times New Roman" panose="02020603050405020304" pitchFamily="18" charset="0"/>
                        <a:cs typeface="Times New Roman" panose="02020603050405020304" pitchFamily="18" charset="0"/>
                      </a:endParaRPr>
                    </a:p>
                  </a:txBody>
                  <a:tcPr/>
                </a:tc>
                <a:tc>
                  <a:txBody>
                    <a:bodyPr/>
                    <a:lstStyle/>
                    <a:p>
                      <a:pPr algn="ctr"/>
                      <a:r>
                        <a:rPr lang="en-US" dirty="0"/>
                        <a:t>47.66</a:t>
                      </a:r>
                    </a:p>
                  </a:txBody>
                  <a:tcPr/>
                </a:tc>
                <a:tc>
                  <a:txBody>
                    <a:bodyPr/>
                    <a:lstStyle/>
                    <a:p>
                      <a:pPr algn="ctr"/>
                      <a:r>
                        <a:rPr lang="en-US" dirty="0"/>
                        <a:t>48.00</a:t>
                      </a:r>
                    </a:p>
                  </a:txBody>
                  <a:tcPr/>
                </a:tc>
                <a:tc>
                  <a:txBody>
                    <a:bodyPr/>
                    <a:lstStyle/>
                    <a:p>
                      <a:pPr algn="ctr"/>
                      <a:r>
                        <a:rPr lang="en-US" dirty="0"/>
                        <a:t>58.00</a:t>
                      </a:r>
                    </a:p>
                  </a:txBody>
                  <a:tcPr/>
                </a:tc>
                <a:extLst>
                  <a:ext uri="{0D108BD9-81ED-4DB2-BD59-A6C34878D82A}">
                    <a16:rowId xmlns:a16="http://schemas.microsoft.com/office/drawing/2014/main" val="1104012510"/>
                  </a:ext>
                </a:extLst>
              </a:tr>
              <a:tr h="370840">
                <a:tc>
                  <a:txBody>
                    <a:bodyPr/>
                    <a:lstStyle/>
                    <a:p>
                      <a:pPr algn="ctr"/>
                      <a:r>
                        <a:rPr lang="en-US" b="1" dirty="0"/>
                        <a:t>UNKNOWN</a:t>
                      </a:r>
                      <a:endParaRPr lang="en-US" b="1" dirty="0">
                        <a:latin typeface="Times New Roman" panose="02020603050405020304" pitchFamily="18" charset="0"/>
                        <a:cs typeface="Times New Roman" panose="02020603050405020304" pitchFamily="18" charset="0"/>
                      </a:endParaRPr>
                    </a:p>
                  </a:txBody>
                  <a:tcPr/>
                </a:tc>
                <a:tc>
                  <a:txBody>
                    <a:bodyPr/>
                    <a:lstStyle/>
                    <a:p>
                      <a:pPr algn="ctr"/>
                      <a:r>
                        <a:rPr lang="en-US" dirty="0"/>
                        <a:t>42.83</a:t>
                      </a:r>
                    </a:p>
                  </a:txBody>
                  <a:tcPr/>
                </a:tc>
                <a:tc>
                  <a:txBody>
                    <a:bodyPr/>
                    <a:lstStyle/>
                    <a:p>
                      <a:pPr algn="ctr"/>
                      <a:r>
                        <a:rPr lang="en-US" dirty="0"/>
                        <a:t>41.00</a:t>
                      </a:r>
                    </a:p>
                  </a:txBody>
                  <a:tcPr/>
                </a:tc>
                <a:tc>
                  <a:txBody>
                    <a:bodyPr/>
                    <a:lstStyle/>
                    <a:p>
                      <a:pPr algn="ctr"/>
                      <a:r>
                        <a:rPr lang="en-US" dirty="0"/>
                        <a:t>41.00</a:t>
                      </a:r>
                    </a:p>
                  </a:txBody>
                  <a:tcPr/>
                </a:tc>
                <a:extLst>
                  <a:ext uri="{0D108BD9-81ED-4DB2-BD59-A6C34878D82A}">
                    <a16:rowId xmlns:a16="http://schemas.microsoft.com/office/drawing/2014/main" val="2924052503"/>
                  </a:ext>
                </a:extLst>
              </a:tr>
              <a:tr h="370840">
                <a:tc>
                  <a:txBody>
                    <a:bodyPr/>
                    <a:lstStyle/>
                    <a:p>
                      <a:pPr algn="ctr"/>
                      <a:r>
                        <a:rPr lang="en-US" b="1" dirty="0"/>
                        <a:t>ILLITERATE</a:t>
                      </a:r>
                      <a:endParaRPr lang="en-US" b="1" dirty="0">
                        <a:latin typeface="Times New Roman" panose="02020603050405020304" pitchFamily="18" charset="0"/>
                        <a:cs typeface="Times New Roman" panose="02020603050405020304" pitchFamily="18" charset="0"/>
                      </a:endParaRPr>
                    </a:p>
                  </a:txBody>
                  <a:tcPr/>
                </a:tc>
                <a:tc>
                  <a:txBody>
                    <a:bodyPr/>
                    <a:lstStyle/>
                    <a:p>
                      <a:pPr algn="ctr"/>
                      <a:r>
                        <a:rPr lang="en-US" dirty="0"/>
                        <a:t>42.00</a:t>
                      </a:r>
                    </a:p>
                  </a:txBody>
                  <a:tcPr/>
                </a:tc>
                <a:tc>
                  <a:txBody>
                    <a:bodyPr/>
                    <a:lstStyle/>
                    <a:p>
                      <a:pPr algn="ctr"/>
                      <a:r>
                        <a:rPr lang="en-US" dirty="0"/>
                        <a:t>42.00</a:t>
                      </a:r>
                    </a:p>
                  </a:txBody>
                  <a:tcPr/>
                </a:tc>
                <a:tc>
                  <a:txBody>
                    <a:bodyPr/>
                    <a:lstStyle/>
                    <a:p>
                      <a:pPr algn="ctr"/>
                      <a:r>
                        <a:rPr lang="en-US" dirty="0"/>
                        <a:t>42.00</a:t>
                      </a:r>
                    </a:p>
                  </a:txBody>
                  <a:tcPr/>
                </a:tc>
                <a:extLst>
                  <a:ext uri="{0D108BD9-81ED-4DB2-BD59-A6C34878D82A}">
                    <a16:rowId xmlns:a16="http://schemas.microsoft.com/office/drawing/2014/main" val="3392150243"/>
                  </a:ext>
                </a:extLst>
              </a:tr>
              <a:tr h="370840">
                <a:tc>
                  <a:txBody>
                    <a:bodyPr/>
                    <a:lstStyle/>
                    <a:p>
                      <a:pPr algn="ctr"/>
                      <a:r>
                        <a:rPr lang="en-US" b="1" dirty="0"/>
                        <a:t>PROF COURSE</a:t>
                      </a:r>
                      <a:endParaRPr lang="en-US" b="1" dirty="0">
                        <a:latin typeface="Times New Roman" panose="02020603050405020304" pitchFamily="18" charset="0"/>
                        <a:cs typeface="Times New Roman" panose="02020603050405020304" pitchFamily="18" charset="0"/>
                      </a:endParaRPr>
                    </a:p>
                  </a:txBody>
                  <a:tcPr/>
                </a:tc>
                <a:tc>
                  <a:txBody>
                    <a:bodyPr/>
                    <a:lstStyle/>
                    <a:p>
                      <a:pPr algn="ctr"/>
                      <a:r>
                        <a:rPr lang="en-US" dirty="0"/>
                        <a:t>40.21</a:t>
                      </a:r>
                    </a:p>
                  </a:txBody>
                  <a:tcPr/>
                </a:tc>
                <a:tc>
                  <a:txBody>
                    <a:bodyPr/>
                    <a:lstStyle/>
                    <a:p>
                      <a:pPr algn="ctr"/>
                      <a:r>
                        <a:rPr lang="en-US" dirty="0"/>
                        <a:t>38.00</a:t>
                      </a:r>
                    </a:p>
                  </a:txBody>
                  <a:tcPr/>
                </a:tc>
                <a:tc>
                  <a:txBody>
                    <a:bodyPr/>
                    <a:lstStyle/>
                    <a:p>
                      <a:pPr algn="ctr"/>
                      <a:r>
                        <a:rPr lang="en-US" dirty="0"/>
                        <a:t>32.00</a:t>
                      </a:r>
                    </a:p>
                  </a:txBody>
                  <a:tcPr/>
                </a:tc>
                <a:extLst>
                  <a:ext uri="{0D108BD9-81ED-4DB2-BD59-A6C34878D82A}">
                    <a16:rowId xmlns:a16="http://schemas.microsoft.com/office/drawing/2014/main" val="1097274478"/>
                  </a:ext>
                </a:extLst>
              </a:tr>
              <a:tr h="370840">
                <a:tc>
                  <a:txBody>
                    <a:bodyPr/>
                    <a:lstStyle/>
                    <a:p>
                      <a:pPr algn="ctr"/>
                      <a:r>
                        <a:rPr lang="en-US" b="1" dirty="0"/>
                        <a:t>BASIC 6Y</a:t>
                      </a:r>
                      <a:endParaRPr lang="en-US" b="1" dirty="0">
                        <a:latin typeface="Times New Roman" panose="02020603050405020304" pitchFamily="18" charset="0"/>
                        <a:cs typeface="Times New Roman" panose="02020603050405020304" pitchFamily="18" charset="0"/>
                      </a:endParaRPr>
                    </a:p>
                  </a:txBody>
                  <a:tcPr/>
                </a:tc>
                <a:tc>
                  <a:txBody>
                    <a:bodyPr/>
                    <a:lstStyle/>
                    <a:p>
                      <a:pPr algn="ctr"/>
                      <a:r>
                        <a:rPr lang="en-US" dirty="0"/>
                        <a:t>40.14</a:t>
                      </a:r>
                    </a:p>
                  </a:txBody>
                  <a:tcPr/>
                </a:tc>
                <a:tc>
                  <a:txBody>
                    <a:bodyPr/>
                    <a:lstStyle/>
                    <a:p>
                      <a:pPr algn="ctr"/>
                      <a:r>
                        <a:rPr lang="en-US" dirty="0"/>
                        <a:t>39.00</a:t>
                      </a:r>
                    </a:p>
                  </a:txBody>
                  <a:tcPr/>
                </a:tc>
                <a:tc>
                  <a:txBody>
                    <a:bodyPr/>
                    <a:lstStyle/>
                    <a:p>
                      <a:pPr algn="ctr"/>
                      <a:r>
                        <a:rPr lang="en-US" dirty="0"/>
                        <a:t>34.00</a:t>
                      </a:r>
                    </a:p>
                  </a:txBody>
                  <a:tcPr/>
                </a:tc>
                <a:extLst>
                  <a:ext uri="{0D108BD9-81ED-4DB2-BD59-A6C34878D82A}">
                    <a16:rowId xmlns:a16="http://schemas.microsoft.com/office/drawing/2014/main" val="1113027114"/>
                  </a:ext>
                </a:extLst>
              </a:tr>
              <a:tr h="387099">
                <a:tc>
                  <a:txBody>
                    <a:bodyPr/>
                    <a:lstStyle/>
                    <a:p>
                      <a:pPr algn="ctr"/>
                      <a:r>
                        <a:rPr lang="en-US" b="1" dirty="0"/>
                        <a:t>BASIC 9Y</a:t>
                      </a:r>
                      <a:endParaRPr lang="en-US" b="1" dirty="0">
                        <a:latin typeface="Times New Roman" panose="02020603050405020304" pitchFamily="18" charset="0"/>
                        <a:cs typeface="Times New Roman" panose="02020603050405020304" pitchFamily="18" charset="0"/>
                      </a:endParaRPr>
                    </a:p>
                  </a:txBody>
                  <a:tcPr/>
                </a:tc>
                <a:tc>
                  <a:txBody>
                    <a:bodyPr/>
                    <a:lstStyle/>
                    <a:p>
                      <a:pPr algn="ctr"/>
                      <a:r>
                        <a:rPr lang="en-US" dirty="0"/>
                        <a:t>39.23</a:t>
                      </a:r>
                    </a:p>
                  </a:txBody>
                  <a:tcPr/>
                </a:tc>
                <a:tc>
                  <a:txBody>
                    <a:bodyPr/>
                    <a:lstStyle/>
                    <a:p>
                      <a:pPr algn="ctr"/>
                      <a:r>
                        <a:rPr lang="en-US" dirty="0"/>
                        <a:t>38.00</a:t>
                      </a:r>
                    </a:p>
                  </a:txBody>
                  <a:tcPr/>
                </a:tc>
                <a:tc>
                  <a:txBody>
                    <a:bodyPr/>
                    <a:lstStyle/>
                    <a:p>
                      <a:pPr algn="ctr"/>
                      <a:r>
                        <a:rPr lang="en-US" dirty="0"/>
                        <a:t>36.00</a:t>
                      </a:r>
                    </a:p>
                  </a:txBody>
                  <a:tcPr/>
                </a:tc>
                <a:extLst>
                  <a:ext uri="{0D108BD9-81ED-4DB2-BD59-A6C34878D82A}">
                    <a16:rowId xmlns:a16="http://schemas.microsoft.com/office/drawing/2014/main" val="2153115956"/>
                  </a:ext>
                </a:extLst>
              </a:tr>
              <a:tr h="341697">
                <a:tc>
                  <a:txBody>
                    <a:bodyPr/>
                    <a:lstStyle/>
                    <a:p>
                      <a:pPr algn="ctr"/>
                      <a:r>
                        <a:rPr lang="en-US" b="1" dirty="0"/>
                        <a:t>UNIV DEG</a:t>
                      </a:r>
                      <a:endParaRPr lang="en-US" b="1" dirty="0">
                        <a:latin typeface="Times New Roman" panose="02020603050405020304" pitchFamily="18" charset="0"/>
                        <a:cs typeface="Times New Roman" panose="02020603050405020304" pitchFamily="18" charset="0"/>
                      </a:endParaRPr>
                    </a:p>
                  </a:txBody>
                  <a:tcPr/>
                </a:tc>
                <a:tc>
                  <a:txBody>
                    <a:bodyPr/>
                    <a:lstStyle/>
                    <a:p>
                      <a:pPr algn="ctr"/>
                      <a:r>
                        <a:rPr lang="en-US" dirty="0"/>
                        <a:t>39.02</a:t>
                      </a:r>
                    </a:p>
                  </a:txBody>
                  <a:tcPr/>
                </a:tc>
                <a:tc>
                  <a:txBody>
                    <a:bodyPr/>
                    <a:lstStyle/>
                    <a:p>
                      <a:pPr algn="ctr"/>
                      <a:r>
                        <a:rPr lang="en-US" dirty="0"/>
                        <a:t>36.00</a:t>
                      </a:r>
                    </a:p>
                  </a:txBody>
                  <a:tcPr/>
                </a:tc>
                <a:tc>
                  <a:txBody>
                    <a:bodyPr/>
                    <a:lstStyle/>
                    <a:p>
                      <a:pPr algn="ctr"/>
                      <a:r>
                        <a:rPr lang="en-US" dirty="0"/>
                        <a:t>32.00</a:t>
                      </a:r>
                    </a:p>
                  </a:txBody>
                  <a:tcPr/>
                </a:tc>
                <a:extLst>
                  <a:ext uri="{0D108BD9-81ED-4DB2-BD59-A6C34878D82A}">
                    <a16:rowId xmlns:a16="http://schemas.microsoft.com/office/drawing/2014/main" val="2850489494"/>
                  </a:ext>
                </a:extLst>
              </a:tr>
              <a:tr h="370840">
                <a:tc>
                  <a:txBody>
                    <a:bodyPr/>
                    <a:lstStyle/>
                    <a:p>
                      <a:pPr algn="ctr"/>
                      <a:r>
                        <a:rPr lang="en-US" b="1" dirty="0"/>
                        <a:t>HIGH.SCHOOL</a:t>
                      </a:r>
                      <a:endParaRPr lang="en-US" b="1" dirty="0">
                        <a:latin typeface="Times New Roman" panose="02020603050405020304" pitchFamily="18" charset="0"/>
                        <a:cs typeface="Times New Roman" panose="02020603050405020304" pitchFamily="18" charset="0"/>
                      </a:endParaRPr>
                    </a:p>
                  </a:txBody>
                  <a:tcPr/>
                </a:tc>
                <a:tc>
                  <a:txBody>
                    <a:bodyPr/>
                    <a:lstStyle/>
                    <a:p>
                      <a:pPr algn="ctr"/>
                      <a:r>
                        <a:rPr lang="en-US" dirty="0"/>
                        <a:t>38.10</a:t>
                      </a:r>
                    </a:p>
                  </a:txBody>
                  <a:tcPr/>
                </a:tc>
                <a:tc>
                  <a:txBody>
                    <a:bodyPr/>
                    <a:lstStyle/>
                    <a:p>
                      <a:pPr algn="ctr"/>
                      <a:r>
                        <a:rPr lang="en-US" dirty="0"/>
                        <a:t>36.00</a:t>
                      </a:r>
                    </a:p>
                  </a:txBody>
                  <a:tcPr/>
                </a:tc>
                <a:tc>
                  <a:txBody>
                    <a:bodyPr/>
                    <a:lstStyle/>
                    <a:p>
                      <a:pPr algn="ctr"/>
                      <a:r>
                        <a:rPr lang="en-US" dirty="0"/>
                        <a:t>32.00</a:t>
                      </a:r>
                    </a:p>
                  </a:txBody>
                  <a:tcPr/>
                </a:tc>
                <a:extLst>
                  <a:ext uri="{0D108BD9-81ED-4DB2-BD59-A6C34878D82A}">
                    <a16:rowId xmlns:a16="http://schemas.microsoft.com/office/drawing/2014/main" val="3465687434"/>
                  </a:ext>
                </a:extLst>
              </a:tr>
            </a:tbl>
          </a:graphicData>
        </a:graphic>
      </p:graphicFrame>
      <p:sp>
        <p:nvSpPr>
          <p:cNvPr id="4" name="Date Placeholder 3">
            <a:extLst>
              <a:ext uri="{FF2B5EF4-FFF2-40B4-BE49-F238E27FC236}">
                <a16:creationId xmlns:a16="http://schemas.microsoft.com/office/drawing/2014/main" id="{1F699737-79E9-23BD-7BBF-133061AB5056}"/>
              </a:ext>
            </a:extLst>
          </p:cNvPr>
          <p:cNvSpPr>
            <a:spLocks noGrp="1"/>
          </p:cNvSpPr>
          <p:nvPr>
            <p:ph type="dt" sz="half" idx="10"/>
          </p:nvPr>
        </p:nvSpPr>
        <p:spPr/>
        <p:txBody>
          <a:bodyPr/>
          <a:lstStyle/>
          <a:p>
            <a:fld id="{0F996519-E62D-4F8C-AE1E-36928EC7D15C}" type="datetime1">
              <a:rPr lang="en-US" smtClean="0"/>
              <a:t>4/16/2024</a:t>
            </a:fld>
            <a:endParaRPr lang="en-US"/>
          </a:p>
        </p:txBody>
      </p:sp>
      <p:sp>
        <p:nvSpPr>
          <p:cNvPr id="5" name="Footer Placeholder 4">
            <a:extLst>
              <a:ext uri="{FF2B5EF4-FFF2-40B4-BE49-F238E27FC236}">
                <a16:creationId xmlns:a16="http://schemas.microsoft.com/office/drawing/2014/main" id="{BF3F7236-0CF7-64C6-E241-38C6C0A28A02}"/>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422A7150-7684-FA04-B4FF-A548077B5CD6}"/>
              </a:ext>
            </a:extLst>
          </p:cNvPr>
          <p:cNvSpPr>
            <a:spLocks noGrp="1"/>
          </p:cNvSpPr>
          <p:nvPr>
            <p:ph type="sldNum" sz="quarter" idx="12"/>
          </p:nvPr>
        </p:nvSpPr>
        <p:spPr/>
        <p:txBody>
          <a:bodyPr/>
          <a:lstStyle/>
          <a:p>
            <a:fld id="{6E91CC32-6A6B-4E2E-BBA1-6864F305DA26}" type="slidenum">
              <a:rPr lang="en-US" smtClean="0"/>
              <a:t>7</a:t>
            </a:fld>
            <a:endParaRPr lang="en-US"/>
          </a:p>
        </p:txBody>
      </p:sp>
    </p:spTree>
    <p:extLst>
      <p:ext uri="{BB962C8B-B14F-4D97-AF65-F5344CB8AC3E}">
        <p14:creationId xmlns:p14="http://schemas.microsoft.com/office/powerpoint/2010/main" val="41073174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328A8B5D-091F-8F28-EAE5-D366B96B27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941"/>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descr="Financial graphs on a dark display">
            <a:extLst>
              <a:ext uri="{FF2B5EF4-FFF2-40B4-BE49-F238E27FC236}">
                <a16:creationId xmlns:a16="http://schemas.microsoft.com/office/drawing/2014/main" id="{D0E8ED80-0358-4CA5-DEDD-ADE9B82330BC}"/>
              </a:ext>
            </a:extLst>
          </p:cNvPr>
          <p:cNvPicPr>
            <a:picLocks noChangeAspect="1"/>
          </p:cNvPicPr>
          <p:nvPr/>
        </p:nvPicPr>
        <p:blipFill rotWithShape="1">
          <a:blip r:embed="rId2"/>
          <a:srcRect t="9986"/>
          <a:stretch/>
        </p:blipFill>
        <p:spPr>
          <a:xfrm>
            <a:off x="1" y="-1055"/>
            <a:ext cx="12191998" cy="6859055"/>
          </a:xfrm>
          <a:prstGeom prst="rect">
            <a:avLst/>
          </a:prstGeom>
        </p:spPr>
      </p:pic>
      <p:sp>
        <p:nvSpPr>
          <p:cNvPr id="19" name="Rectangle 18">
            <a:extLst>
              <a:ext uri="{FF2B5EF4-FFF2-40B4-BE49-F238E27FC236}">
                <a16:creationId xmlns:a16="http://schemas.microsoft.com/office/drawing/2014/main" id="{EA482A06-0FA1-DF3A-657C-33FC99466A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45341" y="-345340"/>
            <a:ext cx="6857999" cy="7548682"/>
          </a:xfrm>
          <a:prstGeom prst="rect">
            <a:avLst/>
          </a:prstGeom>
          <a:gradFill>
            <a:gsLst>
              <a:gs pos="55000">
                <a:srgbClr val="000000">
                  <a:alpha val="40000"/>
                </a:srgbClr>
              </a:gs>
              <a:gs pos="0">
                <a:srgbClr val="000000">
                  <a:alpha val="0"/>
                </a:srgbClr>
              </a:gs>
              <a:gs pos="100000">
                <a:srgbClr val="000000">
                  <a:alpha val="65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C9DE0D0-90AE-1185-FD3F-408F0D096C3C}"/>
              </a:ext>
            </a:extLst>
          </p:cNvPr>
          <p:cNvSpPr>
            <a:spLocks noGrp="1"/>
          </p:cNvSpPr>
          <p:nvPr>
            <p:ph type="title"/>
          </p:nvPr>
        </p:nvSpPr>
        <p:spPr>
          <a:xfrm>
            <a:off x="308389" y="745440"/>
            <a:ext cx="6253397" cy="3559859"/>
          </a:xfrm>
        </p:spPr>
        <p:txBody>
          <a:bodyPr vert="horz" lIns="91440" tIns="45720" rIns="91440" bIns="45720" rtlCol="0" anchor="t">
            <a:normAutofit/>
          </a:bodyPr>
          <a:lstStyle/>
          <a:p>
            <a:r>
              <a:rPr lang="en-US" sz="4800">
                <a:solidFill>
                  <a:srgbClr val="FFFFFF"/>
                </a:solidFill>
              </a:rPr>
              <a:t>AGE BRACKET OF CUSTOMERS</a:t>
            </a:r>
          </a:p>
        </p:txBody>
      </p:sp>
      <p:sp useBgFill="1">
        <p:nvSpPr>
          <p:cNvPr id="16" name="Freeform: Shape 15">
            <a:extLst>
              <a:ext uri="{FF2B5EF4-FFF2-40B4-BE49-F238E27FC236}">
                <a16:creationId xmlns:a16="http://schemas.microsoft.com/office/drawing/2014/main" id="{A007258F-B97F-F3D0-C605-607D51065C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5529264"/>
            <a:ext cx="12192000" cy="1328737"/>
          </a:xfrm>
          <a:custGeom>
            <a:avLst/>
            <a:gdLst>
              <a:gd name="connsiteX0" fmla="*/ 0 w 12192000"/>
              <a:gd name="connsiteY0" fmla="*/ 0 h 1328737"/>
              <a:gd name="connsiteX1" fmla="*/ 1 w 12192000"/>
              <a:gd name="connsiteY1" fmla="*/ 0 h 1328737"/>
              <a:gd name="connsiteX2" fmla="*/ 1 w 12192000"/>
              <a:gd name="connsiteY2" fmla="*/ 131028 h 1328737"/>
              <a:gd name="connsiteX3" fmla="*/ 13428 w 12192000"/>
              <a:gd name="connsiteY3" fmla="*/ 264218 h 1328737"/>
              <a:gd name="connsiteX4" fmla="*/ 660931 w 12192000"/>
              <a:gd name="connsiteY4" fmla="*/ 791948 h 1328737"/>
              <a:gd name="connsiteX5" fmla="*/ 11531069 w 12192000"/>
              <a:gd name="connsiteY5" fmla="*/ 791948 h 1328737"/>
              <a:gd name="connsiteX6" fmla="*/ 12192000 w 12192000"/>
              <a:gd name="connsiteY6" fmla="*/ 131017 h 1328737"/>
              <a:gd name="connsiteX7" fmla="*/ 12192000 w 12192000"/>
              <a:gd name="connsiteY7" fmla="*/ 1328737 h 1328737"/>
              <a:gd name="connsiteX8" fmla="*/ 0 w 12192000"/>
              <a:gd name="connsiteY8" fmla="*/ 1328737 h 13287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0" h="1328737">
                <a:moveTo>
                  <a:pt x="0" y="0"/>
                </a:moveTo>
                <a:lnTo>
                  <a:pt x="1" y="0"/>
                </a:lnTo>
                <a:lnTo>
                  <a:pt x="1" y="131028"/>
                </a:lnTo>
                <a:lnTo>
                  <a:pt x="13428" y="264218"/>
                </a:lnTo>
                <a:cubicBezTo>
                  <a:pt x="75057" y="565393"/>
                  <a:pt x="341537" y="791948"/>
                  <a:pt x="660931" y="791948"/>
                </a:cubicBezTo>
                <a:lnTo>
                  <a:pt x="11531069" y="791948"/>
                </a:lnTo>
                <a:cubicBezTo>
                  <a:pt x="11896091" y="791948"/>
                  <a:pt x="12192000" y="496039"/>
                  <a:pt x="12192000" y="131017"/>
                </a:cubicBezTo>
                <a:lnTo>
                  <a:pt x="12192000" y="1328737"/>
                </a:lnTo>
                <a:lnTo>
                  <a:pt x="0" y="1328737"/>
                </a:lnTo>
                <a:close/>
              </a:path>
            </a:pathLst>
          </a:cu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50F6A6D0-F9A4-4E08-10D6-92A06173747E}"/>
              </a:ext>
            </a:extLst>
          </p:cNvPr>
          <p:cNvSpPr>
            <a:spLocks noGrp="1"/>
          </p:cNvSpPr>
          <p:nvPr>
            <p:ph idx="1"/>
          </p:nvPr>
        </p:nvSpPr>
        <p:spPr>
          <a:xfrm>
            <a:off x="324004" y="4395917"/>
            <a:ext cx="4781396" cy="1258433"/>
          </a:xfrm>
        </p:spPr>
        <p:txBody>
          <a:bodyPr vert="horz" lIns="91440" tIns="45720" rIns="91440" bIns="45720" rtlCol="0" anchor="b">
            <a:normAutofit/>
          </a:bodyPr>
          <a:lstStyle/>
          <a:p>
            <a:pPr marL="0" indent="0">
              <a:buNone/>
            </a:pPr>
            <a:r>
              <a:rPr lang="en-US" sz="2000">
                <a:solidFill>
                  <a:srgbClr val="FFFFFF"/>
                </a:solidFill>
              </a:rPr>
              <a:t>In this chart, I have shown which age group has highest number of customers  contacted by the bank.</a:t>
            </a:r>
          </a:p>
        </p:txBody>
      </p:sp>
      <p:sp>
        <p:nvSpPr>
          <p:cNvPr id="4" name="Date Placeholder 3">
            <a:extLst>
              <a:ext uri="{FF2B5EF4-FFF2-40B4-BE49-F238E27FC236}">
                <a16:creationId xmlns:a16="http://schemas.microsoft.com/office/drawing/2014/main" id="{8AE10A68-922A-3F72-1864-0EDC4656EDD5}"/>
              </a:ext>
            </a:extLst>
          </p:cNvPr>
          <p:cNvSpPr>
            <a:spLocks noGrp="1"/>
          </p:cNvSpPr>
          <p:nvPr>
            <p:ph type="dt" sz="half" idx="10"/>
          </p:nvPr>
        </p:nvSpPr>
        <p:spPr>
          <a:xfrm>
            <a:off x="340137" y="63202"/>
            <a:ext cx="2743200" cy="318221"/>
          </a:xfrm>
        </p:spPr>
        <p:txBody>
          <a:bodyPr vert="horz" lIns="91440" tIns="45720" rIns="91440" bIns="45720" rtlCol="0" anchor="ctr">
            <a:normAutofit/>
          </a:bodyPr>
          <a:lstStyle/>
          <a:p>
            <a:pPr>
              <a:spcAft>
                <a:spcPts val="600"/>
              </a:spcAft>
            </a:pPr>
            <a:fld id="{0F996519-E62D-4F8C-AE1E-36928EC7D15C}" type="datetime1">
              <a:rPr lang="en-US">
                <a:solidFill>
                  <a:srgbClr val="FFFFFF"/>
                </a:solidFill>
              </a:rPr>
              <a:pPr>
                <a:spcAft>
                  <a:spcPts val="600"/>
                </a:spcAft>
              </a:pPr>
              <a:t>4/16/2024</a:t>
            </a:fld>
            <a:endParaRPr lang="en-US">
              <a:solidFill>
                <a:srgbClr val="FFFFFF"/>
              </a:solidFill>
            </a:endParaRPr>
          </a:p>
        </p:txBody>
      </p:sp>
      <p:sp>
        <p:nvSpPr>
          <p:cNvPr id="5" name="Footer Placeholder 4">
            <a:extLst>
              <a:ext uri="{FF2B5EF4-FFF2-40B4-BE49-F238E27FC236}">
                <a16:creationId xmlns:a16="http://schemas.microsoft.com/office/drawing/2014/main" id="{C6A5EB9B-9800-1495-D603-60301A7BC3BA}"/>
              </a:ext>
            </a:extLst>
          </p:cNvPr>
          <p:cNvSpPr>
            <a:spLocks noGrp="1"/>
          </p:cNvSpPr>
          <p:nvPr>
            <p:ph type="ftr" sz="quarter" idx="11"/>
          </p:nvPr>
        </p:nvSpPr>
        <p:spPr>
          <a:xfrm>
            <a:off x="7344016" y="6424761"/>
            <a:ext cx="4059936" cy="365125"/>
          </a:xfrm>
        </p:spPr>
        <p:txBody>
          <a:bodyPr vert="horz" lIns="91440" tIns="45720" rIns="91440" bIns="45720" rtlCol="0" anchor="ctr">
            <a:normAutofit/>
          </a:bodyPr>
          <a:lstStyle/>
          <a:p>
            <a:pPr>
              <a:spcAft>
                <a:spcPts val="600"/>
              </a:spcAft>
            </a:pPr>
            <a:r>
              <a:rPr lang="en-US" b="0" kern="1200" cap="all" spc="0" baseline="0">
                <a:solidFill>
                  <a:schemeClr val="tx1"/>
                </a:solidFill>
                <a:latin typeface="+mn-lt"/>
                <a:ea typeface="+mn-ea"/>
                <a:cs typeface="+mn-cs"/>
              </a:rPr>
              <a:t>Sample Footer Text</a:t>
            </a:r>
          </a:p>
        </p:txBody>
      </p:sp>
      <p:sp>
        <p:nvSpPr>
          <p:cNvPr id="6" name="Slide Number Placeholder 5">
            <a:extLst>
              <a:ext uri="{FF2B5EF4-FFF2-40B4-BE49-F238E27FC236}">
                <a16:creationId xmlns:a16="http://schemas.microsoft.com/office/drawing/2014/main" id="{4E2180C1-2127-827A-FDF1-4BA969BFF288}"/>
              </a:ext>
            </a:extLst>
          </p:cNvPr>
          <p:cNvSpPr>
            <a:spLocks noGrp="1"/>
          </p:cNvSpPr>
          <p:nvPr>
            <p:ph type="sldNum" sz="quarter" idx="12"/>
          </p:nvPr>
        </p:nvSpPr>
        <p:spPr>
          <a:xfrm>
            <a:off x="11403951" y="6425816"/>
            <a:ext cx="429768" cy="365125"/>
          </a:xfrm>
        </p:spPr>
        <p:txBody>
          <a:bodyPr vert="horz" lIns="91440" tIns="45720" rIns="91440" bIns="45720" rtlCol="0" anchor="ctr">
            <a:normAutofit/>
          </a:bodyPr>
          <a:lstStyle/>
          <a:p>
            <a:pPr>
              <a:spcAft>
                <a:spcPts val="600"/>
              </a:spcAft>
            </a:pPr>
            <a:fld id="{6E91CC32-6A6B-4E2E-BBA1-6864F305DA26}" type="slidenum">
              <a:rPr lang="en-US" smtClean="0"/>
              <a:pPr>
                <a:spcAft>
                  <a:spcPts val="600"/>
                </a:spcAft>
              </a:pPr>
              <a:t>8</a:t>
            </a:fld>
            <a:endParaRPr lang="en-US"/>
          </a:p>
        </p:txBody>
      </p:sp>
    </p:spTree>
    <p:extLst>
      <p:ext uri="{BB962C8B-B14F-4D97-AF65-F5344CB8AC3E}">
        <p14:creationId xmlns:p14="http://schemas.microsoft.com/office/powerpoint/2010/main" val="39479136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2BACB578-9F18-1F13-E0A5-6901B27979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DFD840A-436B-222C-4F39-C22004EC045C}"/>
              </a:ext>
            </a:extLst>
          </p:cNvPr>
          <p:cNvSpPr>
            <a:spLocks noGrp="1"/>
          </p:cNvSpPr>
          <p:nvPr>
            <p:ph type="title"/>
          </p:nvPr>
        </p:nvSpPr>
        <p:spPr>
          <a:xfrm>
            <a:off x="492843" y="5073192"/>
            <a:ext cx="11206313" cy="950442"/>
          </a:xfrm>
        </p:spPr>
        <p:txBody>
          <a:bodyPr vert="horz" lIns="91440" tIns="45720" rIns="91440" bIns="45720" rtlCol="0" anchor="b">
            <a:normAutofit fontScale="90000"/>
          </a:bodyPr>
          <a:lstStyle/>
          <a:p>
            <a:r>
              <a:rPr lang="en-US" sz="2500" u="sng" dirty="0">
                <a:latin typeface="Times New Roman" panose="02020603050405020304" pitchFamily="18" charset="0"/>
                <a:cs typeface="Times New Roman" panose="02020603050405020304" pitchFamily="18" charset="0"/>
              </a:rPr>
              <a:t>INTERPRETATION</a:t>
            </a:r>
            <a:br>
              <a:rPr lang="en-US" sz="2500" u="sng" dirty="0">
                <a:latin typeface="Times New Roman" panose="02020603050405020304" pitchFamily="18" charset="0"/>
                <a:cs typeface="Times New Roman" panose="02020603050405020304" pitchFamily="18" charset="0"/>
              </a:rPr>
            </a:br>
            <a:r>
              <a:rPr lang="en-US" sz="2500" b="0" dirty="0">
                <a:latin typeface="Abadi Extra Light" panose="020B0204020104020204" pitchFamily="34" charset="0"/>
                <a:cs typeface="Times New Roman" panose="02020603050405020304" pitchFamily="18" charset="0"/>
              </a:rPr>
              <a:t>In this chart, 1688 people in the age group of 30 are highly contacted than other age group.</a:t>
            </a:r>
            <a:endParaRPr lang="en-US" sz="2500" b="0" dirty="0">
              <a:latin typeface="Abadi Extra Light" panose="020B0204020104020204" pitchFamily="34" charset="0"/>
            </a:endParaRPr>
          </a:p>
        </p:txBody>
      </p:sp>
      <p:sp>
        <p:nvSpPr>
          <p:cNvPr id="4" name="Date Placeholder 3">
            <a:extLst>
              <a:ext uri="{FF2B5EF4-FFF2-40B4-BE49-F238E27FC236}">
                <a16:creationId xmlns:a16="http://schemas.microsoft.com/office/drawing/2014/main" id="{446AA06D-6EAA-C170-27B6-4CB43B295D51}"/>
              </a:ext>
            </a:extLst>
          </p:cNvPr>
          <p:cNvSpPr>
            <a:spLocks noGrp="1"/>
          </p:cNvSpPr>
          <p:nvPr>
            <p:ph type="dt" sz="half" idx="10"/>
          </p:nvPr>
        </p:nvSpPr>
        <p:spPr>
          <a:xfrm>
            <a:off x="340137" y="63202"/>
            <a:ext cx="2743200" cy="318221"/>
          </a:xfrm>
        </p:spPr>
        <p:txBody>
          <a:bodyPr vert="horz" lIns="91440" tIns="45720" rIns="91440" bIns="45720" rtlCol="0" anchor="ctr">
            <a:normAutofit/>
          </a:bodyPr>
          <a:lstStyle/>
          <a:p>
            <a:pPr>
              <a:spcAft>
                <a:spcPts val="600"/>
              </a:spcAft>
            </a:pPr>
            <a:fld id="{0F996519-E62D-4F8C-AE1E-36928EC7D15C}" type="datetime1">
              <a:rPr lang="en-US">
                <a:solidFill>
                  <a:schemeClr val="bg1"/>
                </a:solidFill>
              </a:rPr>
              <a:pPr>
                <a:spcAft>
                  <a:spcPts val="600"/>
                </a:spcAft>
              </a:pPr>
              <a:t>4/16/2024</a:t>
            </a:fld>
            <a:endParaRPr lang="en-US">
              <a:solidFill>
                <a:schemeClr val="bg1"/>
              </a:solidFill>
            </a:endParaRPr>
          </a:p>
        </p:txBody>
      </p:sp>
      <p:pic>
        <p:nvPicPr>
          <p:cNvPr id="8" name="Content Placeholder 7" descr="A graph of blue color">
            <a:extLst>
              <a:ext uri="{FF2B5EF4-FFF2-40B4-BE49-F238E27FC236}">
                <a16:creationId xmlns:a16="http://schemas.microsoft.com/office/drawing/2014/main" id="{E32B0669-AFBB-9E88-B0C6-953FB5ADD95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17237" y="423658"/>
            <a:ext cx="6897757" cy="4385792"/>
          </a:xfrm>
          <a:prstGeom prst="rect">
            <a:avLst/>
          </a:prstGeom>
        </p:spPr>
      </p:pic>
      <p:sp>
        <p:nvSpPr>
          <p:cNvPr id="5" name="Footer Placeholder 4">
            <a:extLst>
              <a:ext uri="{FF2B5EF4-FFF2-40B4-BE49-F238E27FC236}">
                <a16:creationId xmlns:a16="http://schemas.microsoft.com/office/drawing/2014/main" id="{72BA59A6-FF82-2730-07A4-75B6C1BA627F}"/>
              </a:ext>
            </a:extLst>
          </p:cNvPr>
          <p:cNvSpPr>
            <a:spLocks noGrp="1"/>
          </p:cNvSpPr>
          <p:nvPr>
            <p:ph type="ftr" sz="quarter" idx="11"/>
          </p:nvPr>
        </p:nvSpPr>
        <p:spPr>
          <a:xfrm>
            <a:off x="7344016" y="6424761"/>
            <a:ext cx="4059936" cy="365125"/>
          </a:xfrm>
        </p:spPr>
        <p:txBody>
          <a:bodyPr vert="horz" lIns="91440" tIns="45720" rIns="91440" bIns="45720" rtlCol="0" anchor="ctr">
            <a:normAutofit/>
          </a:bodyPr>
          <a:lstStyle/>
          <a:p>
            <a:pPr>
              <a:spcAft>
                <a:spcPts val="600"/>
              </a:spcAft>
            </a:pPr>
            <a:r>
              <a:rPr lang="en-US" b="0" kern="1200" cap="all" spc="0" baseline="0">
                <a:solidFill>
                  <a:schemeClr val="tx1"/>
                </a:solidFill>
                <a:latin typeface="+mn-lt"/>
                <a:ea typeface="+mn-ea"/>
                <a:cs typeface="+mn-cs"/>
              </a:rPr>
              <a:t>Sample Footer Text</a:t>
            </a:r>
          </a:p>
        </p:txBody>
      </p:sp>
      <p:sp>
        <p:nvSpPr>
          <p:cNvPr id="6" name="Slide Number Placeholder 5">
            <a:extLst>
              <a:ext uri="{FF2B5EF4-FFF2-40B4-BE49-F238E27FC236}">
                <a16:creationId xmlns:a16="http://schemas.microsoft.com/office/drawing/2014/main" id="{537702D9-CC40-0127-C2E3-5B68B9DD438C}"/>
              </a:ext>
            </a:extLst>
          </p:cNvPr>
          <p:cNvSpPr>
            <a:spLocks noGrp="1"/>
          </p:cNvSpPr>
          <p:nvPr>
            <p:ph type="sldNum" sz="quarter" idx="12"/>
          </p:nvPr>
        </p:nvSpPr>
        <p:spPr>
          <a:xfrm>
            <a:off x="11403951" y="6425816"/>
            <a:ext cx="429768" cy="365125"/>
          </a:xfrm>
        </p:spPr>
        <p:txBody>
          <a:bodyPr vert="horz" lIns="91440" tIns="45720" rIns="91440" bIns="45720" rtlCol="0" anchor="ctr">
            <a:normAutofit/>
          </a:bodyPr>
          <a:lstStyle/>
          <a:p>
            <a:pPr>
              <a:spcAft>
                <a:spcPts val="600"/>
              </a:spcAft>
            </a:pPr>
            <a:fld id="{6E91CC32-6A6B-4E2E-BBA1-6864F305DA26}" type="slidenum">
              <a:rPr lang="en-US" smtClean="0"/>
              <a:pPr>
                <a:spcAft>
                  <a:spcPts val="600"/>
                </a:spcAft>
              </a:pPr>
              <a:t>9</a:t>
            </a:fld>
            <a:endParaRPr lang="en-US"/>
          </a:p>
        </p:txBody>
      </p:sp>
    </p:spTree>
    <p:extLst>
      <p:ext uri="{BB962C8B-B14F-4D97-AF65-F5344CB8AC3E}">
        <p14:creationId xmlns:p14="http://schemas.microsoft.com/office/powerpoint/2010/main" val="1510321930"/>
      </p:ext>
    </p:extLst>
  </p:cSld>
  <p:clrMapOvr>
    <a:masterClrMapping/>
  </p:clrMapOvr>
</p:sld>
</file>

<file path=ppt/theme/theme1.xml><?xml version="1.0" encoding="utf-8"?>
<a:theme xmlns:a="http://schemas.openxmlformats.org/drawingml/2006/main" name="DylanVTI">
  <a:themeElements>
    <a:clrScheme name="AnalogousFromDarkSeedLeftStep">
      <a:dk1>
        <a:srgbClr val="000000"/>
      </a:dk1>
      <a:lt1>
        <a:srgbClr val="FFFFFF"/>
      </a:lt1>
      <a:dk2>
        <a:srgbClr val="412E24"/>
      </a:dk2>
      <a:lt2>
        <a:srgbClr val="E8E2E8"/>
      </a:lt2>
      <a:accent1>
        <a:srgbClr val="47B547"/>
      </a:accent1>
      <a:accent2>
        <a:srgbClr val="6CB13B"/>
      </a:accent2>
      <a:accent3>
        <a:srgbClr val="98A942"/>
      </a:accent3>
      <a:accent4>
        <a:srgbClr val="B1933B"/>
      </a:accent4>
      <a:accent5>
        <a:srgbClr val="C3744D"/>
      </a:accent5>
      <a:accent6>
        <a:srgbClr val="B13B45"/>
      </a:accent6>
      <a:hlink>
        <a:srgbClr val="AF743A"/>
      </a:hlink>
      <a:folHlink>
        <a:srgbClr val="7F7F7F"/>
      </a:folHlink>
    </a:clrScheme>
    <a:fontScheme name="Neue Haas">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ylanVTI" id="{602636BD-A055-489B-83EC-AD971B7E5F9C}" vid="{CD33A9BC-C4B5-4F36-8A14-490DC4E38F27}"/>
    </a:ext>
  </a:extLst>
</a:theme>
</file>

<file path=docProps/app.xml><?xml version="1.0" encoding="utf-8"?>
<Properties xmlns="http://schemas.openxmlformats.org/officeDocument/2006/extended-properties" xmlns:vt="http://schemas.openxmlformats.org/officeDocument/2006/docPropsVTypes">
  <TotalTime>250</TotalTime>
  <Words>407</Words>
  <Application>Microsoft Office PowerPoint</Application>
  <PresentationFormat>Widescreen</PresentationFormat>
  <Paragraphs>107</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Abadi Extra Light</vt:lpstr>
      <vt:lpstr>ADLaM Display</vt:lpstr>
      <vt:lpstr>Arial</vt:lpstr>
      <vt:lpstr>Neue Haas Grotesk Text Pro</vt:lpstr>
      <vt:lpstr>Times New Roman</vt:lpstr>
      <vt:lpstr>Wingdings</vt:lpstr>
      <vt:lpstr>DylanVTI</vt:lpstr>
      <vt:lpstr>BANK MARKETING</vt:lpstr>
      <vt:lpstr>Topics </vt:lpstr>
      <vt:lpstr>MARITAL STATUS</vt:lpstr>
      <vt:lpstr>INTERPRETATION From this we can understand married people are highly contacted by the marketing team members among others.</vt:lpstr>
      <vt:lpstr>AGE ANALYSIS</vt:lpstr>
      <vt:lpstr> </vt:lpstr>
      <vt:lpstr>INTERPRETATION</vt:lpstr>
      <vt:lpstr>AGE BRACKET OF CUSTOMERS</vt:lpstr>
      <vt:lpstr>INTERPRETATION In this chart, 1688 people in the age group of 30 are highly contacted than other age group.</vt:lpstr>
      <vt:lpstr>AVERAGE DURATION OF CONTACTS</vt:lpstr>
      <vt:lpstr>INTERPRETATION This chart represents the average duration of cellular and unknown contacts. The average  duration of cellular contact is 267.11</vt:lpstr>
      <vt:lpstr>MEAN BALANCE AND SUBSCRIPTION</vt:lpstr>
      <vt:lpstr>INTERPRETATION From this chart, we can understand 167 people are subscribed above mean the balance 354 people are subscribed below the mean balance 1002 people are not subscribed above the mean balance 2998 people are not subscribed below the mean balance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BANK MARKETING</dc:title>
  <dc:creator>Hari Govind G M</dc:creator>
  <cp:lastModifiedBy>Hari Govind G M</cp:lastModifiedBy>
  <cp:revision>3</cp:revision>
  <dcterms:created xsi:type="dcterms:W3CDTF">2024-04-16T19:26:34Z</dcterms:created>
  <dcterms:modified xsi:type="dcterms:W3CDTF">2024-04-17T01:00:57Z</dcterms:modified>
</cp:coreProperties>
</file>