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34865" y="4978306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" y="-3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160584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XYZ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A2C6F-F3A9-31F9-6624-EE37CFC636B1}"/>
              </a:ext>
            </a:extLst>
          </p:cNvPr>
          <p:cNvSpPr txBox="1"/>
          <p:nvPr/>
        </p:nvSpPr>
        <p:spPr>
          <a:xfrm>
            <a:off x="228537" y="4379260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Phone No: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44E40-7231-8EFF-EEA5-9936233636DF}"/>
              </a:ext>
            </a:extLst>
          </p:cNvPr>
          <p:cNvSpPr txBox="1"/>
          <p:nvPr/>
        </p:nvSpPr>
        <p:spPr>
          <a:xfrm>
            <a:off x="228534" y="4603039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E - mail: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XYZ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XYZ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XYZ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XYZ</a:t>
            </a: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XYZ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</TotalTime>
  <Words>87</Words>
  <Application>Microsoft Office PowerPoint</Application>
  <PresentationFormat>On-screen Show (16:9)</PresentationFormat>
  <Paragraphs>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velan M</cp:lastModifiedBy>
  <cp:revision>54</cp:revision>
  <dcterms:modified xsi:type="dcterms:W3CDTF">2024-03-30T06:43:52Z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