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xmlns:c16r2="http://schemas.microsoft.com/office/drawing/2015/06/char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xmlns:c16r2="http://schemas.microsoft.com/office/drawing/2015/06/char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xmlns:c16r2="http://schemas.microsoft.com/office/drawing/2015/06/char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xmlns:c16r2="http://schemas.microsoft.com/office/drawing/2015/06/char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134012928"/>
        <c:axId val="134014464"/>
      </c:barChart>
      <c:catAx>
        <c:axId val="13401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14464"/>
        <c:crosses val="autoZero"/>
        <c:auto val="1"/>
        <c:lblAlgn val="ctr"/>
        <c:lblOffset val="100"/>
        <c:noMultiLvlLbl val="0"/>
      </c:catAx>
      <c:valAx>
        <c:axId val="13401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12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smtClean="0"/>
              <a:t>VELAN M</a:t>
            </a:r>
            <a:endParaRPr lang="en-IN" sz="2400" dirty="0"/>
          </a:p>
          <a:p>
            <a:r>
              <a:rPr lang="en-US" sz="2400" dirty="0"/>
              <a:t>REGISTER </a:t>
            </a:r>
            <a:r>
              <a:rPr lang="en-US" sz="2400" dirty="0" smtClean="0"/>
              <a:t>NO:312210</a:t>
            </a:r>
            <a:r>
              <a:rPr lang="en-IN" sz="2400" dirty="0" smtClean="0"/>
              <a:t>671</a:t>
            </a:r>
            <a:endParaRPr lang="en-US" sz="2400" dirty="0"/>
          </a:p>
          <a:p>
            <a:r>
              <a:rPr lang="en-US" sz="2400" dirty="0" smtClean="0"/>
              <a:t>DEPARTMENT:B.COM(GENERAL)</a:t>
            </a:r>
            <a:endParaRPr lang="en-US" sz="2400" dirty="0"/>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xmlns=""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xmlns=""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1113</Words>
  <Application>Microsoft Office PowerPoint</Application>
  <PresentationFormat>Custom</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 Ideapad</cp:lastModifiedBy>
  <cp:revision>17</cp:revision>
  <dcterms:created xsi:type="dcterms:W3CDTF">2024-03-29T15:07:22Z</dcterms:created>
  <dcterms:modified xsi:type="dcterms:W3CDTF">2024-08-30T09:45:12Z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