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velan9307@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b="1" spc="-10" dirty="0">
                <a:cs typeface="Times New Roman"/>
              </a:rPr>
              <a:t>VELAN G</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2607</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velan9307</a:t>
            </a:r>
            <a:r>
              <a:rPr lang="en-IN" sz="2800" spc="-10" dirty="0">
                <a:cs typeface="Times New Roman"/>
                <a:hlinkClick r:id="rId2"/>
              </a:rPr>
              <a:t>@gmail.com</a:t>
            </a:r>
            <a:endParaRPr lang="en-IN" sz="2800" spc="-10" dirty="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9943630957</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796</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Praveen Kumar.k</cp:lastModifiedBy>
  <cp:revision>18</cp:revision>
  <dcterms:created xsi:type="dcterms:W3CDTF">2024-08-30T09:35:35Z</dcterms:created>
  <dcterms:modified xsi:type="dcterms:W3CDTF">2024-09-30T06:24:02Z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