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lab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97e1c10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97e1c1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97e1c10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97e1c1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ff61ead2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ff61ead2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ff61ead2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ff61ead2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ff61ead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ff61ead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ff61ead2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ff61ead2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9884e74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9884e74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9884e74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9884e74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ff61ead2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ff61ead2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9884e74a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9884e74a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ff61ead2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ff61ead2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ff61ead2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ff61ead2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Cayenne My Devices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Lato"/>
                <a:ea typeface="Lato"/>
                <a:cs typeface="Lato"/>
                <a:sym typeface="Lato"/>
              </a:rPr>
              <a:t>Equipo 2: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Lato"/>
                <a:ea typeface="Lato"/>
                <a:cs typeface="Lato"/>
                <a:sym typeface="Lato"/>
              </a:rPr>
              <a:t>Luis Gerardo Salazar Aguilar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Lato"/>
                <a:ea typeface="Lato"/>
                <a:cs typeface="Lato"/>
                <a:sym typeface="Lato"/>
              </a:rPr>
              <a:t>Violeta Fernandez Salinas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Lato"/>
                <a:ea typeface="Lato"/>
                <a:cs typeface="Lato"/>
                <a:sym typeface="Lato"/>
              </a:rPr>
              <a:t>Mauricio Velasquez Castañeda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Alertas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Se puede habilitar los mensajes de texto SMS y las notificaciones por correo </a:t>
            </a:r>
            <a:r>
              <a:rPr lang="es"/>
              <a:t>electrónicos</a:t>
            </a:r>
            <a:r>
              <a:rPr lang="es"/>
              <a:t> las cuales son basadas en eventos activos, es decir, te avisará cuando un dispositivo o sensor alcanza un estado predeterminado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Automatización programada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Programar eventos para computadoras en </a:t>
            </a:r>
            <a:r>
              <a:rPr lang="es"/>
              <a:t>microcontroladores</a:t>
            </a:r>
            <a:r>
              <a:rPr lang="es"/>
              <a:t>, sensores y actuadores.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La pantalla de eventos hace posible crear horarios. Ya que podrás poner el </a:t>
            </a:r>
            <a:r>
              <a:rPr lang="es"/>
              <a:t>nombre</a:t>
            </a:r>
            <a:r>
              <a:rPr lang="es"/>
              <a:t> del evento, la fecha y hora, los cuales podrás ir realizando un seguimiento de todos los eventos, ya sea por año, mes, semana o día.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87900" y="523074"/>
            <a:ext cx="83682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Para utilizar la API de Cayenne MQTT, primero deberá crear una cuenta de Cayenne. Visite el sitio web de Cayenne y cree una cuenta.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17" y="2031275"/>
            <a:ext cx="4270958" cy="283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4474" y="2082799"/>
            <a:ext cx="4267202" cy="283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Dependiendo del dispositivo que se desee usar es como se tendra que tener el programa para compilar en su respectivo lenguaje.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Ejemplo. IDE arduino para programar en una ESP8866 o un arduino con su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Cayenne My Devices?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36575"/>
            <a:ext cx="5226600" cy="31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Cayenne myDevices es una plataforma de prototipado de dispositivos del IoT. Una de la mayores ventajas que tiene es que es una solución visual, arrastrar y soltar es decir, nos permite configurar el sistema sin programar.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0" r="0" t="21476"/>
          <a:stretch/>
        </p:blipFill>
        <p:spPr>
          <a:xfrm>
            <a:off x="5614500" y="2950897"/>
            <a:ext cx="3224700" cy="21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396600"/>
            <a:ext cx="83682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La ventaja está a la vista, no hace falta programar ni una línea de código del lado del servidor. Sin embargo, como ocurre con este tipo de herramientas, nos limita bastante ya que tenemos que adaptarnos a lo que nos ofrecen.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500" y="1598700"/>
            <a:ext cx="5102363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tipo de interfaz, así como las </a:t>
            </a:r>
            <a:r>
              <a:rPr lang="es"/>
              <a:t>características</a:t>
            </a:r>
            <a:r>
              <a:rPr lang="es"/>
              <a:t> que ofrece se encuentran orientadas tanto para empresas, sus clientes, hasta personas inmersas en proyectos de IoT que necesiten de un monitoreo y control personalizado </a:t>
            </a:r>
            <a:r>
              <a:rPr lang="es"/>
              <a:t>rápidamente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La idea principal es poder trabajar, realizar modificaciones y transmitir los proyectos por cualquier tipo de interfaz que uno tenga a la mano, donde sea que </a:t>
            </a:r>
            <a:r>
              <a:rPr lang="es"/>
              <a:t>esté</a:t>
            </a:r>
            <a:r>
              <a:rPr lang="es"/>
              <a:t> y de la manera </a:t>
            </a:r>
            <a:r>
              <a:rPr lang="es"/>
              <a:t>más</a:t>
            </a:r>
            <a:r>
              <a:rPr lang="es"/>
              <a:t> </a:t>
            </a:r>
            <a:r>
              <a:rPr lang="es"/>
              <a:t>fácil</a:t>
            </a:r>
            <a:r>
              <a:rPr lang="es"/>
              <a:t> posible.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reducir la complejidad de analizar y componer las cargas de los mensajes, desarrolla bibliotecas con los lenguajes y plataformas populares.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Node-RED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Node.js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C++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Monitoreo y Control Remoto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Dentro de los dispositivos que soporta, como ya se mencionó antes tiene una plataforma para móviles en la cual es posible trabajar.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Con Cayenne es posible acceder a proyectos desde cualquier lugar, ya que con la aplicación de </a:t>
            </a:r>
            <a:r>
              <a:rPr lang="es"/>
              <a:t>teléfono</a:t>
            </a:r>
            <a:r>
              <a:rPr lang="es"/>
              <a:t> Cayenne puedes monitorear y controlar su tablero y proyectos de forma remota.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De igual forma, cuenta con el soporte para microcontroladores como lo pueden ser Arduino, Raspberry pi, ESP8266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681675"/>
            <a:ext cx="8368200" cy="3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Nos permite crear paneles de control de una forma muy sencilla arrastrando y soltando widgets para visualizar, gestionar y controlar dispositivos conectados del IoT o domóticos todo a través de un broker MQTT.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Entre todos los servicios que nos ofrece </a:t>
            </a:r>
            <a:r>
              <a:rPr lang="es"/>
              <a:t>cabe</a:t>
            </a:r>
            <a:r>
              <a:rPr lang="es"/>
              <a:t> destacar el control y monitorización remoto, alertas, avisos, programación de eventos, tratamientos de datos, seguimiento de dispositivos, código personalizado, una API MQTT y compatibilidad con redes LoRaWAN.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Soporta varios tipos de placas y hardware: Raspberry Pi, Arduino, ESP8266 y varias redes y dispositivos LoRaWan.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87900" y="1285475"/>
            <a:ext cx="3485100" cy="32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Contiene varios Widgets que nos permiten tener la visibilidad y personalización para la comunicación entre los </a:t>
            </a:r>
            <a:r>
              <a:rPr lang="es"/>
              <a:t>dispositivos</a:t>
            </a:r>
            <a:r>
              <a:rPr lang="es"/>
              <a:t>.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5260" l="25077" r="21520" t="38056"/>
          <a:stretch/>
        </p:blipFill>
        <p:spPr>
          <a:xfrm>
            <a:off x="3873000" y="1285500"/>
            <a:ext cx="4883225" cy="27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