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48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67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12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28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5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9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5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65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47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59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46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91F73-6AE0-4745-B45E-FE44108DBBA9}" type="datetimeFigureOut">
              <a:rPr lang="en-CA" smtClean="0"/>
              <a:t>14/06/2014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32A4-050B-4F27-A9E0-5FD9016FD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59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34842" y="236297"/>
            <a:ext cx="5328592" cy="4104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CA" dirty="0" smtClean="0"/>
              <a:t>Play! Framework</a:t>
            </a:r>
          </a:p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721669" y="1010516"/>
            <a:ext cx="1656184" cy="1278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Routing Configuration File</a:t>
            </a:r>
          </a:p>
          <a:p>
            <a:pPr algn="ctr"/>
            <a:r>
              <a:rPr lang="en-CA" dirty="0" err="1" smtClean="0"/>
              <a:t>Routes.config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356652" y="968954"/>
            <a:ext cx="185050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Controller</a:t>
            </a:r>
          </a:p>
          <a:p>
            <a:pPr algn="ctr"/>
            <a:r>
              <a:rPr lang="en-CA" dirty="0" smtClean="0"/>
              <a:t>Actions Class (Java)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746005" y="3163474"/>
            <a:ext cx="170648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Model</a:t>
            </a:r>
            <a:r>
              <a:rPr lang="en-CA" dirty="0" smtClean="0"/>
              <a:t> </a:t>
            </a:r>
          </a:p>
          <a:p>
            <a:pPr algn="ctr"/>
            <a:r>
              <a:rPr lang="en-CA" dirty="0" smtClean="0"/>
              <a:t>Java Object Classes</a:t>
            </a:r>
            <a:endParaRPr lang="en-CA" b="1" dirty="0"/>
          </a:p>
        </p:txBody>
      </p:sp>
      <p:sp>
        <p:nvSpPr>
          <p:cNvPr id="8" name="Rectangle 7"/>
          <p:cNvSpPr/>
          <p:nvPr/>
        </p:nvSpPr>
        <p:spPr>
          <a:xfrm>
            <a:off x="4153717" y="2900594"/>
            <a:ext cx="1706487" cy="117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View</a:t>
            </a:r>
          </a:p>
          <a:p>
            <a:pPr algn="ctr"/>
            <a:r>
              <a:rPr lang="en-CA" dirty="0" smtClean="0"/>
              <a:t>Scala-based </a:t>
            </a:r>
            <a:r>
              <a:rPr lang="en-CA" dirty="0" err="1" smtClean="0"/>
              <a:t>templating</a:t>
            </a:r>
            <a:r>
              <a:rPr lang="en-CA" dirty="0" smtClean="0"/>
              <a:t> language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85101" y="1426154"/>
            <a:ext cx="2736304" cy="1737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Client Webpage</a:t>
            </a:r>
            <a:endParaRPr lang="en-CA" dirty="0"/>
          </a:p>
        </p:txBody>
      </p:sp>
      <p:sp>
        <p:nvSpPr>
          <p:cNvPr id="10" name="Can 9"/>
          <p:cNvSpPr/>
          <p:nvPr/>
        </p:nvSpPr>
        <p:spPr>
          <a:xfrm>
            <a:off x="6867189" y="5246712"/>
            <a:ext cx="1394552" cy="158417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DB</a:t>
            </a:r>
            <a:endParaRPr lang="en-CA" dirty="0"/>
          </a:p>
        </p:txBody>
      </p:sp>
      <p:cxnSp>
        <p:nvCxnSpPr>
          <p:cNvPr id="12" name="Straight Arrow Connector 11"/>
          <p:cNvCxnSpPr>
            <a:stCxn id="9" idx="3"/>
            <a:endCxn id="5" idx="1"/>
          </p:cNvCxnSpPr>
          <p:nvPr/>
        </p:nvCxnSpPr>
        <p:spPr>
          <a:xfrm flipV="1">
            <a:off x="2821405" y="1649521"/>
            <a:ext cx="900264" cy="6452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5377853" y="1426154"/>
            <a:ext cx="978799" cy="2233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10800000">
            <a:off x="7545945" y="1746693"/>
            <a:ext cx="429136" cy="1410492"/>
          </a:xfrm>
          <a:prstGeom prst="arc">
            <a:avLst>
              <a:gd name="adj1" fmla="val 16200000"/>
              <a:gd name="adj2" fmla="val 473417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-1620688" y="196902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2"/>
            <a:endCxn id="8" idx="0"/>
          </p:cNvCxnSpPr>
          <p:nvPr/>
        </p:nvCxnSpPr>
        <p:spPr>
          <a:xfrm rot="5400000">
            <a:off x="5635813" y="1254503"/>
            <a:ext cx="1017240" cy="2274943"/>
          </a:xfrm>
          <a:prstGeom prst="bentConnector3">
            <a:avLst>
              <a:gd name="adj1" fmla="val 66344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1"/>
            <a:endCxn id="9" idx="2"/>
          </p:cNvCxnSpPr>
          <p:nvPr/>
        </p:nvCxnSpPr>
        <p:spPr>
          <a:xfrm rot="10800000">
            <a:off x="1453253" y="3163474"/>
            <a:ext cx="2700464" cy="325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rot="10800000">
            <a:off x="7281905" y="4005064"/>
            <a:ext cx="429136" cy="1241648"/>
          </a:xfrm>
          <a:prstGeom prst="arc">
            <a:avLst>
              <a:gd name="adj1" fmla="val 16200000"/>
              <a:gd name="adj2" fmla="val 473417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7599248" y="1874492"/>
            <a:ext cx="429136" cy="1410492"/>
          </a:xfrm>
          <a:prstGeom prst="arc">
            <a:avLst>
              <a:gd name="adj1" fmla="val 16200000"/>
              <a:gd name="adj2" fmla="val 473417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Arc 39"/>
          <p:cNvSpPr/>
          <p:nvPr/>
        </p:nvSpPr>
        <p:spPr>
          <a:xfrm>
            <a:off x="7391282" y="4077873"/>
            <a:ext cx="429136" cy="1264169"/>
          </a:xfrm>
          <a:prstGeom prst="arc">
            <a:avLst>
              <a:gd name="adj1" fmla="val 16200000"/>
              <a:gd name="adj2" fmla="val 473417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0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24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5</cp:revision>
  <dcterms:created xsi:type="dcterms:W3CDTF">2014-06-14T21:35:10Z</dcterms:created>
  <dcterms:modified xsi:type="dcterms:W3CDTF">2014-06-15T20:49:14Z</dcterms:modified>
</cp:coreProperties>
</file>