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c6f73a04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c6f73a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c6f73a04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c6f73a04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Minha história com o python?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c6f73a04f_0_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c6f73a04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c6f73a04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c6f73a04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c6f73a04f_0_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c6f73a04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c6f73a04f_0_3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c6f73a04f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c6f73a04f_0_3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c6f73a04f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c6f73a04f_0_4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c6f73a04f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ayout personalizado 1">
  <p:cSld name="AUTOLAYOUT_1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3"/>
          <p:cNvSpPr/>
          <p:nvPr/>
        </p:nvSpPr>
        <p:spPr>
          <a:xfrm>
            <a:off x="3341300" y="314875"/>
            <a:ext cx="5486400" cy="451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3"/>
          <p:cNvSpPr/>
          <p:nvPr/>
        </p:nvSpPr>
        <p:spPr>
          <a:xfrm>
            <a:off x="0" y="0"/>
            <a:ext cx="3048000" cy="51435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3"/>
          <p:cNvSpPr/>
          <p:nvPr/>
        </p:nvSpPr>
        <p:spPr>
          <a:xfrm>
            <a:off x="3341300" y="314875"/>
            <a:ext cx="5486400" cy="1134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3"/>
          <p:cNvSpPr txBox="1"/>
          <p:nvPr>
            <p:ph type="title"/>
          </p:nvPr>
        </p:nvSpPr>
        <p:spPr>
          <a:xfrm>
            <a:off x="348300" y="428200"/>
            <a:ext cx="2351400" cy="4399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9" name="Google Shape;69;p13"/>
          <p:cNvSpPr txBox="1"/>
          <p:nvPr>
            <p:ph idx="1" type="body"/>
          </p:nvPr>
        </p:nvSpPr>
        <p:spPr>
          <a:xfrm>
            <a:off x="3539325" y="593900"/>
            <a:ext cx="5090400" cy="4011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/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●"/>
              <a:defRPr sz="1400">
                <a:solidFill>
                  <a:srgbClr val="666666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  <a:defRPr sz="1200">
                <a:solidFill>
                  <a:srgbClr val="666666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■"/>
              <a:defRPr sz="1200">
                <a:solidFill>
                  <a:srgbClr val="666666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●"/>
              <a:defRPr sz="1200">
                <a:solidFill>
                  <a:srgbClr val="666666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  <a:defRPr sz="1200">
                <a:solidFill>
                  <a:srgbClr val="666666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■"/>
              <a:defRPr sz="1200">
                <a:solidFill>
                  <a:srgbClr val="666666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●"/>
              <a:defRPr sz="1200">
                <a:solidFill>
                  <a:srgbClr val="666666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  <a:defRPr sz="1200">
                <a:solidFill>
                  <a:srgbClr val="666666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666666"/>
              </a:buClr>
              <a:buSzPts val="1200"/>
              <a:buChar char="■"/>
              <a:defRPr sz="1200">
                <a:solidFill>
                  <a:srgbClr val="666666"/>
                </a:solidFill>
              </a:defRPr>
            </a:lvl9pPr>
          </a:lstStyle>
          <a:p/>
        </p:txBody>
      </p:sp>
      <p:sp>
        <p:nvSpPr>
          <p:cNvPr id="70" name="Google Shape;70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ayout personalizado">
  <p:cSld name="AUTOLAYOUT_2">
    <p:bg>
      <p:bgPr>
        <a:solidFill>
          <a:srgbClr val="FFFFFF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4"/>
          <p:cNvSpPr/>
          <p:nvPr/>
        </p:nvSpPr>
        <p:spPr>
          <a:xfrm>
            <a:off x="0" y="0"/>
            <a:ext cx="4583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4"/>
          <p:cNvSpPr txBox="1"/>
          <p:nvPr>
            <p:ph type="title"/>
          </p:nvPr>
        </p:nvSpPr>
        <p:spPr>
          <a:xfrm>
            <a:off x="363750" y="554850"/>
            <a:ext cx="3855900" cy="4033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4947374" y="554850"/>
            <a:ext cx="3855900" cy="4033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/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6" name="Google Shape;76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ayout personalizado 2">
  <p:cSld name="AUTOLAYOUT_3">
    <p:bg>
      <p:bgPr>
        <a:solidFill>
          <a:srgbClr val="FFFFFF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5"/>
          <p:cNvSpPr/>
          <p:nvPr/>
        </p:nvSpPr>
        <p:spPr>
          <a:xfrm>
            <a:off x="0" y="0"/>
            <a:ext cx="9144000" cy="3460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5"/>
          <p:cNvSpPr/>
          <p:nvPr/>
        </p:nvSpPr>
        <p:spPr>
          <a:xfrm rot="-5400000">
            <a:off x="5684575" y="600"/>
            <a:ext cx="3460200" cy="3459000"/>
          </a:xfrm>
          <a:prstGeom prst="rtTriangle">
            <a:avLst/>
          </a:prstGeom>
          <a:solidFill>
            <a:srgbClr val="FFFFFF">
              <a:alpha val="43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5"/>
          <p:cNvSpPr txBox="1"/>
          <p:nvPr>
            <p:ph type="title"/>
          </p:nvPr>
        </p:nvSpPr>
        <p:spPr>
          <a:xfrm>
            <a:off x="324475" y="465975"/>
            <a:ext cx="5124300" cy="2841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82" name="Google Shape;82;p15"/>
          <p:cNvSpPr txBox="1"/>
          <p:nvPr>
            <p:ph idx="1" type="subTitle"/>
          </p:nvPr>
        </p:nvSpPr>
        <p:spPr>
          <a:xfrm>
            <a:off x="324475" y="3612602"/>
            <a:ext cx="5124300" cy="1302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None/>
              <a:defRPr sz="1800">
                <a:solidFill>
                  <a:srgbClr val="61616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None/>
              <a:defRPr sz="1800">
                <a:solidFill>
                  <a:srgbClr val="61616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None/>
              <a:defRPr sz="1800">
                <a:solidFill>
                  <a:srgbClr val="61616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None/>
              <a:defRPr sz="1800">
                <a:solidFill>
                  <a:srgbClr val="61616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None/>
              <a:defRPr sz="1800">
                <a:solidFill>
                  <a:srgbClr val="61616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None/>
              <a:defRPr sz="1800">
                <a:solidFill>
                  <a:srgbClr val="61616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None/>
              <a:defRPr sz="1800">
                <a:solidFill>
                  <a:srgbClr val="61616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None/>
              <a:defRPr sz="1800">
                <a:solidFill>
                  <a:srgbClr val="61616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None/>
              <a:defRPr sz="1800">
                <a:solidFill>
                  <a:srgbClr val="616161"/>
                </a:solidFill>
              </a:defRPr>
            </a:lvl9pPr>
          </a:lstStyle>
          <a:p/>
        </p:txBody>
      </p:sp>
      <p:sp>
        <p:nvSpPr>
          <p:cNvPr id="83" name="Google Shape;8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1" Type="http://schemas.openxmlformats.org/officeDocument/2006/relationships/hyperlink" Target="http://www.numpy.org/" TargetMode="External"/><Relationship Id="rId10" Type="http://schemas.openxmlformats.org/officeDocument/2006/relationships/hyperlink" Target="http://scikit-learn.org/stable/tutorial/basic/tutorial.html" TargetMode="External"/><Relationship Id="rId13" Type="http://schemas.openxmlformats.org/officeDocument/2006/relationships/hyperlink" Target="https://pandas.pydata.org/pandas-docs/version/0.22/10min.html" TargetMode="External"/><Relationship Id="rId12" Type="http://schemas.openxmlformats.org/officeDocument/2006/relationships/hyperlink" Target="https://www.scipy.org/" TargetMode="External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djangoproject.com/" TargetMode="External"/><Relationship Id="rId4" Type="http://schemas.openxmlformats.org/officeDocument/2006/relationships/hyperlink" Target="https://cherrypy.org/" TargetMode="External"/><Relationship Id="rId9" Type="http://schemas.openxmlformats.org/officeDocument/2006/relationships/hyperlink" Target="https://docs.opencv.org/3.0-beta/doc/py_tutorials/py_setup/py_intro/py_intro.html#intro" TargetMode="External"/><Relationship Id="rId14" Type="http://schemas.openxmlformats.org/officeDocument/2006/relationships/hyperlink" Target="https://playground.arduino.cc/interfacing/python" TargetMode="External"/><Relationship Id="rId5" Type="http://schemas.openxmlformats.org/officeDocument/2006/relationships/hyperlink" Target="https://bottlepy.org/docs/dev/" TargetMode="External"/><Relationship Id="rId6" Type="http://schemas.openxmlformats.org/officeDocument/2006/relationships/hyperlink" Target="https://bottlepy.org/docs/dev/" TargetMode="External"/><Relationship Id="rId7" Type="http://schemas.openxmlformats.org/officeDocument/2006/relationships/hyperlink" Target="https://www.pygame.org/wiki/GettingStarted" TargetMode="External"/><Relationship Id="rId8" Type="http://schemas.openxmlformats.org/officeDocument/2006/relationships/hyperlink" Target="https://pillow.readthedocs.io/en/5.3.x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youtube.com/sentdex" TargetMode="External"/><Relationship Id="rId4" Type="http://schemas.openxmlformats.org/officeDocument/2006/relationships/hyperlink" Target="https://www.edx.org/course/introduction-to-computer-science-and-programming-using-python" TargetMode="External"/><Relationship Id="rId5" Type="http://schemas.openxmlformats.org/officeDocument/2006/relationships/hyperlink" Target="https://docs.python.org/3/tutorial/" TargetMode="External"/><Relationship Id="rId6" Type="http://schemas.openxmlformats.org/officeDocument/2006/relationships/hyperlink" Target="https://pt.coursera.org/learn/ciencia-computacao-python-conceitos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seths.blog/2017/10/technical-skills-power-and-influence/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github.com/Velasko/Hackaton-da-Nasa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</a:t>
            </a:r>
            <a:r>
              <a:rPr lang="pt-BR"/>
              <a:t>ython</a:t>
            </a:r>
            <a:endParaRPr/>
          </a:p>
        </p:txBody>
      </p:sp>
      <p:sp>
        <p:nvSpPr>
          <p:cNvPr id="89" name="Google Shape;89;p16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Introdução e algumas de suas aplicações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Hello, World!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Por que aprender Python?</a:t>
            </a:r>
            <a:endParaRPr/>
          </a:p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Criado para ensinar lógica de programação </a:t>
            </a:r>
            <a:endParaRPr baseline="30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Sintaxe simples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Fácil de compreender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Diversas bibliotecas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/>
              <a:t>Comunidade crescente</a:t>
            </a:r>
            <a:endParaRPr/>
          </a:p>
        </p:txBody>
      </p:sp>
      <p:sp>
        <p:nvSpPr>
          <p:cNvPr id="101" name="Google Shape;101;p18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Rápido para aprendizado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Rápido desenvolvimento de programas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Facilita o aprendizado por exemplos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Aplicações em diversas áreas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/>
              <a:t>Diversos fóruns ativos</a:t>
            </a:r>
            <a:br>
              <a:rPr lang="pt-BR"/>
            </a:b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348300" y="428200"/>
            <a:ext cx="2351400" cy="43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Algumas das Bibliotecas</a:t>
            </a:r>
            <a:endParaRPr/>
          </a:p>
        </p:txBody>
      </p:sp>
      <p:sp>
        <p:nvSpPr>
          <p:cNvPr id="107" name="Google Shape;107;p19"/>
          <p:cNvSpPr txBox="1"/>
          <p:nvPr>
            <p:ph idx="1" type="body"/>
          </p:nvPr>
        </p:nvSpPr>
        <p:spPr>
          <a:xfrm>
            <a:off x="3539325" y="593900"/>
            <a:ext cx="5090400" cy="40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1" marL="914400" rtl="0" algn="l">
              <a:spcBef>
                <a:spcPts val="1600"/>
              </a:spcBef>
              <a:spcAft>
                <a:spcPts val="0"/>
              </a:spcAft>
              <a:buSzPts val="1200"/>
              <a:buChar char="-"/>
            </a:pPr>
            <a:r>
              <a:rPr lang="pt-BR"/>
              <a:t>Web dev: </a:t>
            </a:r>
            <a:r>
              <a:rPr lang="pt-BR" u="sng">
                <a:solidFill>
                  <a:schemeClr val="hlink"/>
                </a:solidFill>
                <a:hlinkClick r:id="rId3"/>
              </a:rPr>
              <a:t>Django</a:t>
            </a:r>
            <a:r>
              <a:rPr lang="pt-BR"/>
              <a:t>, </a:t>
            </a:r>
            <a:r>
              <a:rPr lang="pt-BR" u="sng">
                <a:solidFill>
                  <a:schemeClr val="hlink"/>
                </a:solidFill>
                <a:hlinkClick r:id="rId4"/>
              </a:rPr>
              <a:t>Cherrypy</a:t>
            </a:r>
            <a:r>
              <a:rPr lang="pt-BR"/>
              <a:t>, </a:t>
            </a:r>
            <a:r>
              <a:rPr lang="pt-BR" u="sng">
                <a:solidFill>
                  <a:schemeClr val="hlink"/>
                </a:solidFill>
                <a:hlinkClick r:id="rId5"/>
              </a:rPr>
              <a:t>Bottle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pt-BR"/>
              <a:t>Mobile: </a:t>
            </a:r>
            <a:r>
              <a:rPr lang="pt-BR" u="sng">
                <a:solidFill>
                  <a:schemeClr val="hlink"/>
                </a:solidFill>
                <a:hlinkClick r:id="rId6"/>
              </a:rPr>
              <a:t>Kivy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pt-BR"/>
              <a:t>Jogos: </a:t>
            </a:r>
            <a:r>
              <a:rPr lang="pt-BR" u="sng">
                <a:solidFill>
                  <a:schemeClr val="hlink"/>
                </a:solidFill>
                <a:hlinkClick r:id="rId7"/>
              </a:rPr>
              <a:t>Pygame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pt-BR"/>
              <a:t>Processamento de Imagens: </a:t>
            </a:r>
            <a:r>
              <a:rPr lang="pt-BR" u="sng">
                <a:solidFill>
                  <a:schemeClr val="hlink"/>
                </a:solidFill>
                <a:hlinkClick r:id="rId8"/>
              </a:rPr>
              <a:t>Pillow</a:t>
            </a:r>
            <a:r>
              <a:rPr lang="pt-BR"/>
              <a:t>, </a:t>
            </a:r>
            <a:r>
              <a:rPr lang="pt-BR" u="sng">
                <a:solidFill>
                  <a:schemeClr val="hlink"/>
                </a:solidFill>
                <a:hlinkClick r:id="rId9"/>
              </a:rPr>
              <a:t>OpenCV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pt-BR"/>
              <a:t>Machine Learning: </a:t>
            </a:r>
            <a:r>
              <a:rPr lang="pt-BR" u="sng">
                <a:solidFill>
                  <a:schemeClr val="hlink"/>
                </a:solidFill>
                <a:hlinkClick r:id="rId10"/>
              </a:rPr>
              <a:t>Scikit-learn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pt-BR"/>
              <a:t>Manipulação de dados: </a:t>
            </a:r>
            <a:r>
              <a:rPr lang="pt-BR" u="sng">
                <a:solidFill>
                  <a:schemeClr val="hlink"/>
                </a:solidFill>
                <a:hlinkClick r:id="rId11"/>
              </a:rPr>
              <a:t>Numpy</a:t>
            </a:r>
            <a:r>
              <a:rPr lang="pt-BR"/>
              <a:t>, </a:t>
            </a:r>
            <a:r>
              <a:rPr lang="pt-BR" u="sng">
                <a:solidFill>
                  <a:schemeClr val="hlink"/>
                </a:solidFill>
                <a:hlinkClick r:id="rId12"/>
              </a:rPr>
              <a:t>Sci-py</a:t>
            </a:r>
            <a:r>
              <a:rPr lang="pt-BR"/>
              <a:t>, </a:t>
            </a:r>
            <a:r>
              <a:rPr lang="pt-BR" u="sng">
                <a:solidFill>
                  <a:schemeClr val="hlink"/>
                </a:solidFill>
                <a:hlinkClick r:id="rId13"/>
              </a:rPr>
              <a:t>Pandas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pt-BR" u="sng">
                <a:solidFill>
                  <a:schemeClr val="hlink"/>
                </a:solidFill>
                <a:hlinkClick r:id="rId14"/>
              </a:rPr>
              <a:t>Arduíno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363750" y="554850"/>
            <a:ext cx="3855900" cy="403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Onde é utilizado?</a:t>
            </a:r>
            <a:endParaRPr/>
          </a:p>
        </p:txBody>
      </p:sp>
      <p:sp>
        <p:nvSpPr>
          <p:cNvPr id="113" name="Google Shape;113;p20"/>
          <p:cNvSpPr txBox="1"/>
          <p:nvPr>
            <p:ph idx="1" type="body"/>
          </p:nvPr>
        </p:nvSpPr>
        <p:spPr>
          <a:xfrm>
            <a:off x="4947374" y="554850"/>
            <a:ext cx="3855900" cy="403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pt-BR"/>
              <a:t>Dropbox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pt-BR"/>
              <a:t>Globo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pt-BR"/>
              <a:t>Google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pt-BR"/>
              <a:t>Instagram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pt-BR"/>
              <a:t>Netflix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pt-BR"/>
              <a:t>Reddit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pt-BR"/>
              <a:t>Spotify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A86E8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324475" y="465975"/>
            <a:ext cx="5124300" cy="284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Alguns cursos online:</a:t>
            </a:r>
            <a:endParaRPr/>
          </a:p>
        </p:txBody>
      </p:sp>
      <p:sp>
        <p:nvSpPr>
          <p:cNvPr id="119" name="Google Shape;119;p21"/>
          <p:cNvSpPr txBox="1"/>
          <p:nvPr>
            <p:ph idx="1" type="subTitle"/>
          </p:nvPr>
        </p:nvSpPr>
        <p:spPr>
          <a:xfrm>
            <a:off x="324475" y="3612602"/>
            <a:ext cx="5124300" cy="130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 u="sng">
                <a:solidFill>
                  <a:schemeClr val="hlink"/>
                </a:solidFill>
                <a:hlinkClick r:id="rId3"/>
              </a:rPr>
              <a:t>Sentdex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 u="sng">
                <a:solidFill>
                  <a:schemeClr val="hlink"/>
                </a:solidFill>
                <a:hlinkClick r:id="rId4"/>
              </a:rPr>
              <a:t>6.00x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 u="sng">
                <a:solidFill>
                  <a:schemeClr val="hlink"/>
                </a:solidFill>
                <a:hlinkClick r:id="rId5"/>
              </a:rPr>
              <a:t>python docs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 u="sng">
                <a:solidFill>
                  <a:schemeClr val="hlink"/>
                </a:solidFill>
                <a:hlinkClick r:id="rId6"/>
              </a:rPr>
              <a:t>USP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idx="4294967295" type="title"/>
          </p:nvPr>
        </p:nvSpPr>
        <p:spPr>
          <a:xfrm>
            <a:off x="773700" y="1663450"/>
            <a:ext cx="7596600" cy="76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2"/>
                </a:solidFill>
              </a:rPr>
              <a:t>“Quando uma nova tecnologia chega, muitas vezes são os nerds e os neofílicos que a abraçam.”</a:t>
            </a:r>
            <a:endParaRPr sz="1800">
              <a:solidFill>
                <a:schemeClr val="lt2"/>
              </a:solidFill>
            </a:endParaRPr>
          </a:p>
        </p:txBody>
      </p:sp>
      <p:sp>
        <p:nvSpPr>
          <p:cNvPr id="125" name="Google Shape;125;p22"/>
          <p:cNvSpPr txBox="1"/>
          <p:nvPr>
            <p:ph idx="4294967295" type="body"/>
          </p:nvPr>
        </p:nvSpPr>
        <p:spPr>
          <a:xfrm>
            <a:off x="773700" y="3038525"/>
            <a:ext cx="7596600" cy="5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 u="sng">
                <a:solidFill>
                  <a:schemeClr val="hlink"/>
                </a:solidFill>
                <a:hlinkClick r:id="rId3"/>
              </a:rPr>
              <a:t>Seth Godin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/>
              <a:t>Obrigado!</a:t>
            </a:r>
            <a:endParaRPr sz="3000"/>
          </a:p>
        </p:txBody>
      </p:sp>
      <p:sp>
        <p:nvSpPr>
          <p:cNvPr id="131" name="Google Shape;131;p23"/>
          <p:cNvSpPr txBox="1"/>
          <p:nvPr>
            <p:ph idx="1" type="body"/>
          </p:nvPr>
        </p:nvSpPr>
        <p:spPr>
          <a:xfrm>
            <a:off x="4119975" y="1385475"/>
            <a:ext cx="4283100" cy="312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0000"/>
                </a:solidFill>
              </a:rPr>
              <a:t>Contato</a:t>
            </a:r>
            <a:r>
              <a:rPr lang="pt-BR" sz="1800">
                <a:solidFill>
                  <a:srgbClr val="000000"/>
                </a:solidFill>
              </a:rPr>
              <a:t>: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0000"/>
                </a:solidFill>
              </a:rPr>
              <a:t>Telegram: @LFVelasco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0000"/>
                </a:solidFill>
              </a:rPr>
              <a:t>Whatsapp: (85) 9 8838-1204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0000"/>
                </a:solidFill>
              </a:rPr>
              <a:t>Github: </a:t>
            </a:r>
            <a:r>
              <a:rPr lang="pt-BR" sz="1800" u="sng">
                <a:solidFill>
                  <a:schemeClr val="accent5"/>
                </a:solidFill>
                <a:hlinkClick r:id="rId3"/>
              </a:rPr>
              <a:t>github.com/Velasko/Hackaton-da-Nasa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800"/>
              <a:t> 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