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8DA5CA-2EB3-4A13-816E-D979BC4C4490}"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4E47876C-33CF-4783-8B14-A6F3EBF510E8}">
      <dgm:prSet/>
      <dgm:spPr/>
      <dgm:t>
        <a:bodyPr/>
        <a:lstStyle/>
        <a:p>
          <a:r>
            <a:rPr lang="es-PA"/>
            <a:t>Aplicaciones</a:t>
          </a:r>
          <a:endParaRPr lang="en-US"/>
        </a:p>
      </dgm:t>
    </dgm:pt>
    <dgm:pt modelId="{93AF2ACC-B1C3-40A9-BF49-D8A0E3409458}" type="parTrans" cxnId="{FD356AA9-C280-43F4-8D72-3C4A50FDAD1F}">
      <dgm:prSet/>
      <dgm:spPr/>
      <dgm:t>
        <a:bodyPr/>
        <a:lstStyle/>
        <a:p>
          <a:endParaRPr lang="en-US"/>
        </a:p>
      </dgm:t>
    </dgm:pt>
    <dgm:pt modelId="{12530EDF-EF54-4A25-AAA3-6E439210D737}" type="sibTrans" cxnId="{FD356AA9-C280-43F4-8D72-3C4A50FDAD1F}">
      <dgm:prSet/>
      <dgm:spPr/>
      <dgm:t>
        <a:bodyPr/>
        <a:lstStyle/>
        <a:p>
          <a:endParaRPr lang="en-US"/>
        </a:p>
      </dgm:t>
    </dgm:pt>
    <dgm:pt modelId="{EEC9E1C6-1D0D-43A2-ABAE-D84CC54582CA}">
      <dgm:prSet/>
      <dgm:spPr/>
      <dgm:t>
        <a:bodyPr/>
        <a:lstStyle/>
        <a:p>
          <a:r>
            <a:rPr lang="es-PA"/>
            <a:t>Applets</a:t>
          </a:r>
          <a:endParaRPr lang="en-US"/>
        </a:p>
      </dgm:t>
    </dgm:pt>
    <dgm:pt modelId="{0FF27A46-2C1D-4664-BB4A-B8ED3C522873}" type="parTrans" cxnId="{0C447E1B-9049-4CD7-BDE8-6B677074C01F}">
      <dgm:prSet/>
      <dgm:spPr/>
      <dgm:t>
        <a:bodyPr/>
        <a:lstStyle/>
        <a:p>
          <a:endParaRPr lang="en-US"/>
        </a:p>
      </dgm:t>
    </dgm:pt>
    <dgm:pt modelId="{294B630C-2870-4481-8AC5-E6FF8A5D36B7}" type="sibTrans" cxnId="{0C447E1B-9049-4CD7-BDE8-6B677074C01F}">
      <dgm:prSet/>
      <dgm:spPr/>
      <dgm:t>
        <a:bodyPr/>
        <a:lstStyle/>
        <a:p>
          <a:endParaRPr lang="en-US"/>
        </a:p>
      </dgm:t>
    </dgm:pt>
    <dgm:pt modelId="{AEDE689A-A64B-4095-BE7D-CE36213ECF59}">
      <dgm:prSet/>
      <dgm:spPr/>
      <dgm:t>
        <a:bodyPr/>
        <a:lstStyle/>
        <a:p>
          <a:r>
            <a:rPr lang="es-PA"/>
            <a:t>Aplicaciones Web</a:t>
          </a:r>
          <a:endParaRPr lang="en-US"/>
        </a:p>
      </dgm:t>
    </dgm:pt>
    <dgm:pt modelId="{BC3F6073-913B-4B98-AF18-F5B53D1534C7}" type="parTrans" cxnId="{BC1BE5ED-995A-4957-8641-4A9DCB315050}">
      <dgm:prSet/>
      <dgm:spPr/>
      <dgm:t>
        <a:bodyPr/>
        <a:lstStyle/>
        <a:p>
          <a:endParaRPr lang="en-US"/>
        </a:p>
      </dgm:t>
    </dgm:pt>
    <dgm:pt modelId="{5CAF995E-DE78-4F52-A1BA-CB77D9E90549}" type="sibTrans" cxnId="{BC1BE5ED-995A-4957-8641-4A9DCB315050}">
      <dgm:prSet/>
      <dgm:spPr/>
      <dgm:t>
        <a:bodyPr/>
        <a:lstStyle/>
        <a:p>
          <a:endParaRPr lang="en-US"/>
        </a:p>
      </dgm:t>
    </dgm:pt>
    <dgm:pt modelId="{DA93D54B-5644-4759-A499-1F6F592809AB}">
      <dgm:prSet/>
      <dgm:spPr/>
      <dgm:t>
        <a:bodyPr/>
        <a:lstStyle/>
        <a:p>
          <a:r>
            <a:rPr lang="es-PA"/>
            <a:t>Aplicaciones Distribuidas</a:t>
          </a:r>
          <a:endParaRPr lang="en-US"/>
        </a:p>
      </dgm:t>
    </dgm:pt>
    <dgm:pt modelId="{C23A1B07-A956-4CF7-9E9E-DF6DF8EEBA7E}" type="parTrans" cxnId="{79FD3655-8346-493E-A66A-2D674C221BAF}">
      <dgm:prSet/>
      <dgm:spPr/>
      <dgm:t>
        <a:bodyPr/>
        <a:lstStyle/>
        <a:p>
          <a:endParaRPr lang="en-US"/>
        </a:p>
      </dgm:t>
    </dgm:pt>
    <dgm:pt modelId="{A815BDC7-E5A0-488F-977C-8A40B431C31C}" type="sibTrans" cxnId="{79FD3655-8346-493E-A66A-2D674C221BAF}">
      <dgm:prSet/>
      <dgm:spPr/>
      <dgm:t>
        <a:bodyPr/>
        <a:lstStyle/>
        <a:p>
          <a:endParaRPr lang="en-US"/>
        </a:p>
      </dgm:t>
    </dgm:pt>
    <dgm:pt modelId="{418ADCE6-B539-463B-88F0-6A58CB28AEA1}" type="pres">
      <dgm:prSet presAssocID="{F88DA5CA-2EB3-4A13-816E-D979BC4C4490}" presName="vert0" presStyleCnt="0">
        <dgm:presLayoutVars>
          <dgm:dir/>
          <dgm:animOne val="branch"/>
          <dgm:animLvl val="lvl"/>
        </dgm:presLayoutVars>
      </dgm:prSet>
      <dgm:spPr/>
    </dgm:pt>
    <dgm:pt modelId="{5AB6E17E-AFBE-431F-B433-187FC0FEA475}" type="pres">
      <dgm:prSet presAssocID="{4E47876C-33CF-4783-8B14-A6F3EBF510E8}" presName="thickLine" presStyleLbl="alignNode1" presStyleIdx="0" presStyleCnt="4"/>
      <dgm:spPr/>
    </dgm:pt>
    <dgm:pt modelId="{969C0281-60CB-4DE2-B404-04367BDD437E}" type="pres">
      <dgm:prSet presAssocID="{4E47876C-33CF-4783-8B14-A6F3EBF510E8}" presName="horz1" presStyleCnt="0"/>
      <dgm:spPr/>
    </dgm:pt>
    <dgm:pt modelId="{94488AA8-D24E-46D8-B6E1-1328A14B1708}" type="pres">
      <dgm:prSet presAssocID="{4E47876C-33CF-4783-8B14-A6F3EBF510E8}" presName="tx1" presStyleLbl="revTx" presStyleIdx="0" presStyleCnt="4"/>
      <dgm:spPr/>
    </dgm:pt>
    <dgm:pt modelId="{EBB67E70-16DF-42E1-B738-3B7F63EE9D4D}" type="pres">
      <dgm:prSet presAssocID="{4E47876C-33CF-4783-8B14-A6F3EBF510E8}" presName="vert1" presStyleCnt="0"/>
      <dgm:spPr/>
    </dgm:pt>
    <dgm:pt modelId="{22179656-80B7-49FE-A235-7896DF4088EF}" type="pres">
      <dgm:prSet presAssocID="{EEC9E1C6-1D0D-43A2-ABAE-D84CC54582CA}" presName="thickLine" presStyleLbl="alignNode1" presStyleIdx="1" presStyleCnt="4"/>
      <dgm:spPr/>
    </dgm:pt>
    <dgm:pt modelId="{3B5AC878-B455-4414-8E80-2C1CFC62DF0F}" type="pres">
      <dgm:prSet presAssocID="{EEC9E1C6-1D0D-43A2-ABAE-D84CC54582CA}" presName="horz1" presStyleCnt="0"/>
      <dgm:spPr/>
    </dgm:pt>
    <dgm:pt modelId="{76A9AEA1-189E-449F-886A-798BC30D9F2B}" type="pres">
      <dgm:prSet presAssocID="{EEC9E1C6-1D0D-43A2-ABAE-D84CC54582CA}" presName="tx1" presStyleLbl="revTx" presStyleIdx="1" presStyleCnt="4"/>
      <dgm:spPr/>
    </dgm:pt>
    <dgm:pt modelId="{68D9BCB8-0B2C-42BD-99C0-CF248FDFEE68}" type="pres">
      <dgm:prSet presAssocID="{EEC9E1C6-1D0D-43A2-ABAE-D84CC54582CA}" presName="vert1" presStyleCnt="0"/>
      <dgm:spPr/>
    </dgm:pt>
    <dgm:pt modelId="{F7E54D18-7C37-4D93-904C-E42395C9DC71}" type="pres">
      <dgm:prSet presAssocID="{AEDE689A-A64B-4095-BE7D-CE36213ECF59}" presName="thickLine" presStyleLbl="alignNode1" presStyleIdx="2" presStyleCnt="4"/>
      <dgm:spPr/>
    </dgm:pt>
    <dgm:pt modelId="{8758601B-F932-4CFE-8F1C-0E834D642141}" type="pres">
      <dgm:prSet presAssocID="{AEDE689A-A64B-4095-BE7D-CE36213ECF59}" presName="horz1" presStyleCnt="0"/>
      <dgm:spPr/>
    </dgm:pt>
    <dgm:pt modelId="{E7E58FCD-33BA-4721-A60C-727ECE50E86C}" type="pres">
      <dgm:prSet presAssocID="{AEDE689A-A64B-4095-BE7D-CE36213ECF59}" presName="tx1" presStyleLbl="revTx" presStyleIdx="2" presStyleCnt="4"/>
      <dgm:spPr/>
    </dgm:pt>
    <dgm:pt modelId="{05AE7620-63FC-4117-A7D8-34AA93D171C5}" type="pres">
      <dgm:prSet presAssocID="{AEDE689A-A64B-4095-BE7D-CE36213ECF59}" presName="vert1" presStyleCnt="0"/>
      <dgm:spPr/>
    </dgm:pt>
    <dgm:pt modelId="{C0C42137-7E2E-4AE2-8005-827329090D95}" type="pres">
      <dgm:prSet presAssocID="{DA93D54B-5644-4759-A499-1F6F592809AB}" presName="thickLine" presStyleLbl="alignNode1" presStyleIdx="3" presStyleCnt="4"/>
      <dgm:spPr/>
    </dgm:pt>
    <dgm:pt modelId="{70554B25-23BB-4E13-ABD6-88F50BE0AA3E}" type="pres">
      <dgm:prSet presAssocID="{DA93D54B-5644-4759-A499-1F6F592809AB}" presName="horz1" presStyleCnt="0"/>
      <dgm:spPr/>
    </dgm:pt>
    <dgm:pt modelId="{DDDD59F6-B827-4F88-A0B4-BD4E20B3CED2}" type="pres">
      <dgm:prSet presAssocID="{DA93D54B-5644-4759-A499-1F6F592809AB}" presName="tx1" presStyleLbl="revTx" presStyleIdx="3" presStyleCnt="4"/>
      <dgm:spPr/>
    </dgm:pt>
    <dgm:pt modelId="{E07FE839-182C-46A0-A1DD-A872D029BF22}" type="pres">
      <dgm:prSet presAssocID="{DA93D54B-5644-4759-A499-1F6F592809AB}" presName="vert1" presStyleCnt="0"/>
      <dgm:spPr/>
    </dgm:pt>
  </dgm:ptLst>
  <dgm:cxnLst>
    <dgm:cxn modelId="{0C447E1B-9049-4CD7-BDE8-6B677074C01F}" srcId="{F88DA5CA-2EB3-4A13-816E-D979BC4C4490}" destId="{EEC9E1C6-1D0D-43A2-ABAE-D84CC54582CA}" srcOrd="1" destOrd="0" parTransId="{0FF27A46-2C1D-4664-BB4A-B8ED3C522873}" sibTransId="{294B630C-2870-4481-8AC5-E6FF8A5D36B7}"/>
    <dgm:cxn modelId="{E93F3D24-A6F0-46CD-97DD-EB4DA8C8490A}" type="presOf" srcId="{EEC9E1C6-1D0D-43A2-ABAE-D84CC54582CA}" destId="{76A9AEA1-189E-449F-886A-798BC30D9F2B}" srcOrd="0" destOrd="0" presId="urn:microsoft.com/office/officeart/2008/layout/LinedList"/>
    <dgm:cxn modelId="{9B6A7533-855D-43BD-B28B-38FD5A8E99B1}" type="presOf" srcId="{F88DA5CA-2EB3-4A13-816E-D979BC4C4490}" destId="{418ADCE6-B539-463B-88F0-6A58CB28AEA1}" srcOrd="0" destOrd="0" presId="urn:microsoft.com/office/officeart/2008/layout/LinedList"/>
    <dgm:cxn modelId="{F238D145-7220-4B7B-9692-33456FDABAEB}" type="presOf" srcId="{AEDE689A-A64B-4095-BE7D-CE36213ECF59}" destId="{E7E58FCD-33BA-4721-A60C-727ECE50E86C}" srcOrd="0" destOrd="0" presId="urn:microsoft.com/office/officeart/2008/layout/LinedList"/>
    <dgm:cxn modelId="{3C6D2B46-424D-4844-B6EF-60719EC00B1D}" type="presOf" srcId="{4E47876C-33CF-4783-8B14-A6F3EBF510E8}" destId="{94488AA8-D24E-46D8-B6E1-1328A14B1708}" srcOrd="0" destOrd="0" presId="urn:microsoft.com/office/officeart/2008/layout/LinedList"/>
    <dgm:cxn modelId="{77C63B4A-4CBC-4CB4-B6A6-6B9FA0D28A6E}" type="presOf" srcId="{DA93D54B-5644-4759-A499-1F6F592809AB}" destId="{DDDD59F6-B827-4F88-A0B4-BD4E20B3CED2}" srcOrd="0" destOrd="0" presId="urn:microsoft.com/office/officeart/2008/layout/LinedList"/>
    <dgm:cxn modelId="{79FD3655-8346-493E-A66A-2D674C221BAF}" srcId="{F88DA5CA-2EB3-4A13-816E-D979BC4C4490}" destId="{DA93D54B-5644-4759-A499-1F6F592809AB}" srcOrd="3" destOrd="0" parTransId="{C23A1B07-A956-4CF7-9E9E-DF6DF8EEBA7E}" sibTransId="{A815BDC7-E5A0-488F-977C-8A40B431C31C}"/>
    <dgm:cxn modelId="{FD356AA9-C280-43F4-8D72-3C4A50FDAD1F}" srcId="{F88DA5CA-2EB3-4A13-816E-D979BC4C4490}" destId="{4E47876C-33CF-4783-8B14-A6F3EBF510E8}" srcOrd="0" destOrd="0" parTransId="{93AF2ACC-B1C3-40A9-BF49-D8A0E3409458}" sibTransId="{12530EDF-EF54-4A25-AAA3-6E439210D737}"/>
    <dgm:cxn modelId="{BC1BE5ED-995A-4957-8641-4A9DCB315050}" srcId="{F88DA5CA-2EB3-4A13-816E-D979BC4C4490}" destId="{AEDE689A-A64B-4095-BE7D-CE36213ECF59}" srcOrd="2" destOrd="0" parTransId="{BC3F6073-913B-4B98-AF18-F5B53D1534C7}" sibTransId="{5CAF995E-DE78-4F52-A1BA-CB77D9E90549}"/>
    <dgm:cxn modelId="{1787E7A7-F0DE-431A-A703-8315DE71AC84}" type="presParOf" srcId="{418ADCE6-B539-463B-88F0-6A58CB28AEA1}" destId="{5AB6E17E-AFBE-431F-B433-187FC0FEA475}" srcOrd="0" destOrd="0" presId="urn:microsoft.com/office/officeart/2008/layout/LinedList"/>
    <dgm:cxn modelId="{C9E6D1AD-ED6E-4A28-9004-276B4CD58A82}" type="presParOf" srcId="{418ADCE6-B539-463B-88F0-6A58CB28AEA1}" destId="{969C0281-60CB-4DE2-B404-04367BDD437E}" srcOrd="1" destOrd="0" presId="urn:microsoft.com/office/officeart/2008/layout/LinedList"/>
    <dgm:cxn modelId="{9D328819-9EFE-4B48-8425-40B4D7E2657A}" type="presParOf" srcId="{969C0281-60CB-4DE2-B404-04367BDD437E}" destId="{94488AA8-D24E-46D8-B6E1-1328A14B1708}" srcOrd="0" destOrd="0" presId="urn:microsoft.com/office/officeart/2008/layout/LinedList"/>
    <dgm:cxn modelId="{E642D966-8F8A-4498-A5AE-34BBB2640630}" type="presParOf" srcId="{969C0281-60CB-4DE2-B404-04367BDD437E}" destId="{EBB67E70-16DF-42E1-B738-3B7F63EE9D4D}" srcOrd="1" destOrd="0" presId="urn:microsoft.com/office/officeart/2008/layout/LinedList"/>
    <dgm:cxn modelId="{75A198AD-9854-4221-9C3C-93839A18A4F4}" type="presParOf" srcId="{418ADCE6-B539-463B-88F0-6A58CB28AEA1}" destId="{22179656-80B7-49FE-A235-7896DF4088EF}" srcOrd="2" destOrd="0" presId="urn:microsoft.com/office/officeart/2008/layout/LinedList"/>
    <dgm:cxn modelId="{BFEB5886-FCCA-41DC-A609-CF1B4C1ED926}" type="presParOf" srcId="{418ADCE6-B539-463B-88F0-6A58CB28AEA1}" destId="{3B5AC878-B455-4414-8E80-2C1CFC62DF0F}" srcOrd="3" destOrd="0" presId="urn:microsoft.com/office/officeart/2008/layout/LinedList"/>
    <dgm:cxn modelId="{34B29111-AA4C-475A-9223-EEBC5D78602F}" type="presParOf" srcId="{3B5AC878-B455-4414-8E80-2C1CFC62DF0F}" destId="{76A9AEA1-189E-449F-886A-798BC30D9F2B}" srcOrd="0" destOrd="0" presId="urn:microsoft.com/office/officeart/2008/layout/LinedList"/>
    <dgm:cxn modelId="{6BE2176E-FDD1-4265-AAA3-98BD7FDCE959}" type="presParOf" srcId="{3B5AC878-B455-4414-8E80-2C1CFC62DF0F}" destId="{68D9BCB8-0B2C-42BD-99C0-CF248FDFEE68}" srcOrd="1" destOrd="0" presId="urn:microsoft.com/office/officeart/2008/layout/LinedList"/>
    <dgm:cxn modelId="{A4EFC760-5620-43F7-87EB-4DDF299CFA16}" type="presParOf" srcId="{418ADCE6-B539-463B-88F0-6A58CB28AEA1}" destId="{F7E54D18-7C37-4D93-904C-E42395C9DC71}" srcOrd="4" destOrd="0" presId="urn:microsoft.com/office/officeart/2008/layout/LinedList"/>
    <dgm:cxn modelId="{19F90523-1978-4586-9F75-DF63AB671749}" type="presParOf" srcId="{418ADCE6-B539-463B-88F0-6A58CB28AEA1}" destId="{8758601B-F932-4CFE-8F1C-0E834D642141}" srcOrd="5" destOrd="0" presId="urn:microsoft.com/office/officeart/2008/layout/LinedList"/>
    <dgm:cxn modelId="{6406CC85-48AF-4320-B7BB-529607E5ABEA}" type="presParOf" srcId="{8758601B-F932-4CFE-8F1C-0E834D642141}" destId="{E7E58FCD-33BA-4721-A60C-727ECE50E86C}" srcOrd="0" destOrd="0" presId="urn:microsoft.com/office/officeart/2008/layout/LinedList"/>
    <dgm:cxn modelId="{F37FF8C8-32BE-4C72-9E68-7ADF5CAF6B4E}" type="presParOf" srcId="{8758601B-F932-4CFE-8F1C-0E834D642141}" destId="{05AE7620-63FC-4117-A7D8-34AA93D171C5}" srcOrd="1" destOrd="0" presId="urn:microsoft.com/office/officeart/2008/layout/LinedList"/>
    <dgm:cxn modelId="{8408E30A-D92D-4F0E-AA08-43391C3581D1}" type="presParOf" srcId="{418ADCE6-B539-463B-88F0-6A58CB28AEA1}" destId="{C0C42137-7E2E-4AE2-8005-827329090D95}" srcOrd="6" destOrd="0" presId="urn:microsoft.com/office/officeart/2008/layout/LinedList"/>
    <dgm:cxn modelId="{790A43F9-CDB6-4497-8940-7AB9A4603A24}" type="presParOf" srcId="{418ADCE6-B539-463B-88F0-6A58CB28AEA1}" destId="{70554B25-23BB-4E13-ABD6-88F50BE0AA3E}" srcOrd="7" destOrd="0" presId="urn:microsoft.com/office/officeart/2008/layout/LinedList"/>
    <dgm:cxn modelId="{D3E4C522-B9D7-407F-A639-51D9623BD674}" type="presParOf" srcId="{70554B25-23BB-4E13-ABD6-88F50BE0AA3E}" destId="{DDDD59F6-B827-4F88-A0B4-BD4E20B3CED2}" srcOrd="0" destOrd="0" presId="urn:microsoft.com/office/officeart/2008/layout/LinedList"/>
    <dgm:cxn modelId="{4893AAC3-D833-4B5A-B732-998A6BCADA52}" type="presParOf" srcId="{70554B25-23BB-4E13-ABD6-88F50BE0AA3E}" destId="{E07FE839-182C-46A0-A1DD-A872D029BF2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6E1DE4-C793-4501-BC7F-534CE0C11BBA}" type="doc">
      <dgm:prSet loTypeId="urn:microsoft.com/office/officeart/2005/8/layout/process4" loCatId="process" qsTypeId="urn:microsoft.com/office/officeart/2005/8/quickstyle/simple4" qsCatId="simple" csTypeId="urn:microsoft.com/office/officeart/2005/8/colors/accent0_3" csCatId="mainScheme"/>
      <dgm:spPr/>
      <dgm:t>
        <a:bodyPr/>
        <a:lstStyle/>
        <a:p>
          <a:endParaRPr lang="en-US"/>
        </a:p>
      </dgm:t>
    </dgm:pt>
    <dgm:pt modelId="{2E54E5BF-3651-4499-B12E-7D382F56EE81}">
      <dgm:prSet/>
      <dgm:spPr/>
      <dgm:t>
        <a:bodyPr/>
        <a:lstStyle/>
        <a:p>
          <a:r>
            <a:rPr lang="es-ES"/>
            <a:t>Las aplicaciones web se ejecutan en el servidor web. A las aplicaciones web se accede a través de navegadores web como Internet Explorer. Cada vez que accede a un sitio web especificando el URL, está accediendo a alguna aplicación web. </a:t>
          </a:r>
          <a:endParaRPr lang="en-US"/>
        </a:p>
      </dgm:t>
    </dgm:pt>
    <dgm:pt modelId="{FAC029B2-F986-4AB4-B92E-0BB20ED87F64}" type="parTrans" cxnId="{F7404826-8399-4C00-9356-78C59807B32C}">
      <dgm:prSet/>
      <dgm:spPr/>
      <dgm:t>
        <a:bodyPr/>
        <a:lstStyle/>
        <a:p>
          <a:endParaRPr lang="en-US"/>
        </a:p>
      </dgm:t>
    </dgm:pt>
    <dgm:pt modelId="{2F6E4667-EE39-4892-9A04-79FC6E79DC67}" type="sibTrans" cxnId="{F7404826-8399-4C00-9356-78C59807B32C}">
      <dgm:prSet/>
      <dgm:spPr/>
      <dgm:t>
        <a:bodyPr/>
        <a:lstStyle/>
        <a:p>
          <a:endParaRPr lang="en-US"/>
        </a:p>
      </dgm:t>
    </dgm:pt>
    <dgm:pt modelId="{5E272D36-459A-4237-AE9E-A1495140D95A}">
      <dgm:prSet/>
      <dgm:spPr/>
      <dgm:t>
        <a:bodyPr/>
        <a:lstStyle/>
        <a:p>
          <a:r>
            <a:rPr lang="es-ES"/>
            <a:t>Los principales componentes de una aplicación web escritos en Java son,</a:t>
          </a:r>
          <a:endParaRPr lang="en-US"/>
        </a:p>
      </dgm:t>
    </dgm:pt>
    <dgm:pt modelId="{CCF3ECEB-5935-45C1-BC9E-84A1F351E8B3}" type="parTrans" cxnId="{603341B7-1355-4CE9-9BD5-C7E731CF5233}">
      <dgm:prSet/>
      <dgm:spPr/>
      <dgm:t>
        <a:bodyPr/>
        <a:lstStyle/>
        <a:p>
          <a:endParaRPr lang="en-US"/>
        </a:p>
      </dgm:t>
    </dgm:pt>
    <dgm:pt modelId="{69C105F2-439C-467D-B2DD-3459486F370F}" type="sibTrans" cxnId="{603341B7-1355-4CE9-9BD5-C7E731CF5233}">
      <dgm:prSet/>
      <dgm:spPr/>
      <dgm:t>
        <a:bodyPr/>
        <a:lstStyle/>
        <a:p>
          <a:endParaRPr lang="en-US"/>
        </a:p>
      </dgm:t>
    </dgm:pt>
    <dgm:pt modelId="{2D320474-5C71-470B-9A07-2741D0E7D702}">
      <dgm:prSet/>
      <dgm:spPr/>
      <dgm:t>
        <a:bodyPr/>
        <a:lstStyle/>
        <a:p>
          <a:r>
            <a:rPr lang="en-US"/>
            <a:t>Java Servlets</a:t>
          </a:r>
        </a:p>
      </dgm:t>
    </dgm:pt>
    <dgm:pt modelId="{38F5669F-3C48-4F3C-9696-3ADC3B33E5B4}" type="parTrans" cxnId="{43D0DBF2-69F4-41F9-8F14-986015035F96}">
      <dgm:prSet/>
      <dgm:spPr/>
      <dgm:t>
        <a:bodyPr/>
        <a:lstStyle/>
        <a:p>
          <a:endParaRPr lang="en-US"/>
        </a:p>
      </dgm:t>
    </dgm:pt>
    <dgm:pt modelId="{2C1AFCDC-8353-4F69-8BF1-41954AC7BEAD}" type="sibTrans" cxnId="{43D0DBF2-69F4-41F9-8F14-986015035F96}">
      <dgm:prSet/>
      <dgm:spPr/>
      <dgm:t>
        <a:bodyPr/>
        <a:lstStyle/>
        <a:p>
          <a:endParaRPr lang="en-US"/>
        </a:p>
      </dgm:t>
    </dgm:pt>
    <dgm:pt modelId="{B36A5FA0-D479-4A81-8259-1F6859F69E33}">
      <dgm:prSet/>
      <dgm:spPr/>
      <dgm:t>
        <a:bodyPr/>
        <a:lstStyle/>
        <a:p>
          <a:r>
            <a:rPr lang="en-US"/>
            <a:t>Java Server Pages (JSP), and</a:t>
          </a:r>
        </a:p>
      </dgm:t>
    </dgm:pt>
    <dgm:pt modelId="{E70900C9-0F25-4943-90CA-BC88D66AC026}" type="parTrans" cxnId="{2930F242-28D2-49F9-AE51-CA7233C01835}">
      <dgm:prSet/>
      <dgm:spPr/>
      <dgm:t>
        <a:bodyPr/>
        <a:lstStyle/>
        <a:p>
          <a:endParaRPr lang="en-US"/>
        </a:p>
      </dgm:t>
    </dgm:pt>
    <dgm:pt modelId="{ABA5CB96-6036-47E6-B804-39BF249420D8}" type="sibTrans" cxnId="{2930F242-28D2-49F9-AE51-CA7233C01835}">
      <dgm:prSet/>
      <dgm:spPr/>
      <dgm:t>
        <a:bodyPr/>
        <a:lstStyle/>
        <a:p>
          <a:endParaRPr lang="en-US"/>
        </a:p>
      </dgm:t>
    </dgm:pt>
    <dgm:pt modelId="{F304F97A-B44E-4D0B-BD9E-702E2326EC5E}">
      <dgm:prSet/>
      <dgm:spPr/>
      <dgm:t>
        <a:bodyPr/>
        <a:lstStyle/>
        <a:p>
          <a:r>
            <a:rPr lang="en-US"/>
            <a:t>HTML</a:t>
          </a:r>
        </a:p>
      </dgm:t>
    </dgm:pt>
    <dgm:pt modelId="{D5150958-32D2-4BCE-AD9D-75F33AF4C959}" type="parTrans" cxnId="{D0A49519-A41B-4D92-821D-3CBECD5503F4}">
      <dgm:prSet/>
      <dgm:spPr/>
      <dgm:t>
        <a:bodyPr/>
        <a:lstStyle/>
        <a:p>
          <a:endParaRPr lang="en-US"/>
        </a:p>
      </dgm:t>
    </dgm:pt>
    <dgm:pt modelId="{3CFC00C9-AE34-40A6-8AF8-149EDEE94E74}" type="sibTrans" cxnId="{D0A49519-A41B-4D92-821D-3CBECD5503F4}">
      <dgm:prSet/>
      <dgm:spPr/>
      <dgm:t>
        <a:bodyPr/>
        <a:lstStyle/>
        <a:p>
          <a:endParaRPr lang="en-US"/>
        </a:p>
      </dgm:t>
    </dgm:pt>
    <dgm:pt modelId="{84C9B339-69D3-440C-8ED8-2126EFDC9E87}" type="pres">
      <dgm:prSet presAssocID="{436E1DE4-C793-4501-BC7F-534CE0C11BBA}" presName="Name0" presStyleCnt="0">
        <dgm:presLayoutVars>
          <dgm:dir/>
          <dgm:animLvl val="lvl"/>
          <dgm:resizeHandles val="exact"/>
        </dgm:presLayoutVars>
      </dgm:prSet>
      <dgm:spPr/>
    </dgm:pt>
    <dgm:pt modelId="{1C49C61F-F7DD-4195-BF90-4FC4351E53B7}" type="pres">
      <dgm:prSet presAssocID="{5E272D36-459A-4237-AE9E-A1495140D95A}" presName="boxAndChildren" presStyleCnt="0"/>
      <dgm:spPr/>
    </dgm:pt>
    <dgm:pt modelId="{49327DFD-C57E-43A6-B12B-93A6813E100B}" type="pres">
      <dgm:prSet presAssocID="{5E272D36-459A-4237-AE9E-A1495140D95A}" presName="parentTextBox" presStyleLbl="node1" presStyleIdx="0" presStyleCnt="2"/>
      <dgm:spPr/>
    </dgm:pt>
    <dgm:pt modelId="{9C341FF3-6A14-4752-8395-6966DFC3016E}" type="pres">
      <dgm:prSet presAssocID="{5E272D36-459A-4237-AE9E-A1495140D95A}" presName="entireBox" presStyleLbl="node1" presStyleIdx="0" presStyleCnt="2"/>
      <dgm:spPr/>
    </dgm:pt>
    <dgm:pt modelId="{B9C22E9A-D989-4732-8DE3-2B16025F4A02}" type="pres">
      <dgm:prSet presAssocID="{5E272D36-459A-4237-AE9E-A1495140D95A}" presName="descendantBox" presStyleCnt="0"/>
      <dgm:spPr/>
    </dgm:pt>
    <dgm:pt modelId="{72C1CBB6-7CF7-4CB9-AEC0-5CDD2DC8956D}" type="pres">
      <dgm:prSet presAssocID="{2D320474-5C71-470B-9A07-2741D0E7D702}" presName="childTextBox" presStyleLbl="fgAccFollowNode1" presStyleIdx="0" presStyleCnt="3">
        <dgm:presLayoutVars>
          <dgm:bulletEnabled val="1"/>
        </dgm:presLayoutVars>
      </dgm:prSet>
      <dgm:spPr/>
    </dgm:pt>
    <dgm:pt modelId="{C4AE06E4-FD83-4ECD-9EBF-BE3300C9DA2B}" type="pres">
      <dgm:prSet presAssocID="{B36A5FA0-D479-4A81-8259-1F6859F69E33}" presName="childTextBox" presStyleLbl="fgAccFollowNode1" presStyleIdx="1" presStyleCnt="3">
        <dgm:presLayoutVars>
          <dgm:bulletEnabled val="1"/>
        </dgm:presLayoutVars>
      </dgm:prSet>
      <dgm:spPr/>
    </dgm:pt>
    <dgm:pt modelId="{C776F6CB-5CC1-452D-9A12-40FEE1CEE151}" type="pres">
      <dgm:prSet presAssocID="{F304F97A-B44E-4D0B-BD9E-702E2326EC5E}" presName="childTextBox" presStyleLbl="fgAccFollowNode1" presStyleIdx="2" presStyleCnt="3">
        <dgm:presLayoutVars>
          <dgm:bulletEnabled val="1"/>
        </dgm:presLayoutVars>
      </dgm:prSet>
      <dgm:spPr/>
    </dgm:pt>
    <dgm:pt modelId="{7DA4A4DF-97BF-405F-ADCD-36F51D62987E}" type="pres">
      <dgm:prSet presAssocID="{2F6E4667-EE39-4892-9A04-79FC6E79DC67}" presName="sp" presStyleCnt="0"/>
      <dgm:spPr/>
    </dgm:pt>
    <dgm:pt modelId="{DC20CC42-31D4-4FFE-A779-B642B8AA4E33}" type="pres">
      <dgm:prSet presAssocID="{2E54E5BF-3651-4499-B12E-7D382F56EE81}" presName="arrowAndChildren" presStyleCnt="0"/>
      <dgm:spPr/>
    </dgm:pt>
    <dgm:pt modelId="{E3F665AF-1A26-4A08-961B-E927088179CC}" type="pres">
      <dgm:prSet presAssocID="{2E54E5BF-3651-4499-B12E-7D382F56EE81}" presName="parentTextArrow" presStyleLbl="node1" presStyleIdx="1" presStyleCnt="2"/>
      <dgm:spPr/>
    </dgm:pt>
  </dgm:ptLst>
  <dgm:cxnLst>
    <dgm:cxn modelId="{D0A49519-A41B-4D92-821D-3CBECD5503F4}" srcId="{5E272D36-459A-4237-AE9E-A1495140D95A}" destId="{F304F97A-B44E-4D0B-BD9E-702E2326EC5E}" srcOrd="2" destOrd="0" parTransId="{D5150958-32D2-4BCE-AD9D-75F33AF4C959}" sibTransId="{3CFC00C9-AE34-40A6-8AF8-149EDEE94E74}"/>
    <dgm:cxn modelId="{F7404826-8399-4C00-9356-78C59807B32C}" srcId="{436E1DE4-C793-4501-BC7F-534CE0C11BBA}" destId="{2E54E5BF-3651-4499-B12E-7D382F56EE81}" srcOrd="0" destOrd="0" parTransId="{FAC029B2-F986-4AB4-B92E-0BB20ED87F64}" sibTransId="{2F6E4667-EE39-4892-9A04-79FC6E79DC67}"/>
    <dgm:cxn modelId="{AB4CEC2D-EE73-4C93-AB1F-844179C3D7D1}" type="presOf" srcId="{436E1DE4-C793-4501-BC7F-534CE0C11BBA}" destId="{84C9B339-69D3-440C-8ED8-2126EFDC9E87}" srcOrd="0" destOrd="0" presId="urn:microsoft.com/office/officeart/2005/8/layout/process4"/>
    <dgm:cxn modelId="{2930F242-28D2-49F9-AE51-CA7233C01835}" srcId="{5E272D36-459A-4237-AE9E-A1495140D95A}" destId="{B36A5FA0-D479-4A81-8259-1F6859F69E33}" srcOrd="1" destOrd="0" parTransId="{E70900C9-0F25-4943-90CA-BC88D66AC026}" sibTransId="{ABA5CB96-6036-47E6-B804-39BF249420D8}"/>
    <dgm:cxn modelId="{A91A274F-6AD8-4AB8-AAEA-11A56DF05CA0}" type="presOf" srcId="{2D320474-5C71-470B-9A07-2741D0E7D702}" destId="{72C1CBB6-7CF7-4CB9-AEC0-5CDD2DC8956D}" srcOrd="0" destOrd="0" presId="urn:microsoft.com/office/officeart/2005/8/layout/process4"/>
    <dgm:cxn modelId="{54FE4374-453A-4A26-A398-CE9D2AE17A6A}" type="presOf" srcId="{5E272D36-459A-4237-AE9E-A1495140D95A}" destId="{9C341FF3-6A14-4752-8395-6966DFC3016E}" srcOrd="1" destOrd="0" presId="urn:microsoft.com/office/officeart/2005/8/layout/process4"/>
    <dgm:cxn modelId="{5C1CD254-B869-4522-A835-468F91E5D803}" type="presOf" srcId="{F304F97A-B44E-4D0B-BD9E-702E2326EC5E}" destId="{C776F6CB-5CC1-452D-9A12-40FEE1CEE151}" srcOrd="0" destOrd="0" presId="urn:microsoft.com/office/officeart/2005/8/layout/process4"/>
    <dgm:cxn modelId="{3194028A-EEC1-436E-9AE7-F1C0ED7D70A9}" type="presOf" srcId="{B36A5FA0-D479-4A81-8259-1F6859F69E33}" destId="{C4AE06E4-FD83-4ECD-9EBF-BE3300C9DA2B}" srcOrd="0" destOrd="0" presId="urn:microsoft.com/office/officeart/2005/8/layout/process4"/>
    <dgm:cxn modelId="{F879ADA0-6C8F-4722-886F-525D89F609DE}" type="presOf" srcId="{2E54E5BF-3651-4499-B12E-7D382F56EE81}" destId="{E3F665AF-1A26-4A08-961B-E927088179CC}" srcOrd="0" destOrd="0" presId="urn:microsoft.com/office/officeart/2005/8/layout/process4"/>
    <dgm:cxn modelId="{603341B7-1355-4CE9-9BD5-C7E731CF5233}" srcId="{436E1DE4-C793-4501-BC7F-534CE0C11BBA}" destId="{5E272D36-459A-4237-AE9E-A1495140D95A}" srcOrd="1" destOrd="0" parTransId="{CCF3ECEB-5935-45C1-BC9E-84A1F351E8B3}" sibTransId="{69C105F2-439C-467D-B2DD-3459486F370F}"/>
    <dgm:cxn modelId="{245CC6D6-2970-4171-BC61-F4165594C224}" type="presOf" srcId="{5E272D36-459A-4237-AE9E-A1495140D95A}" destId="{49327DFD-C57E-43A6-B12B-93A6813E100B}" srcOrd="0" destOrd="0" presId="urn:microsoft.com/office/officeart/2005/8/layout/process4"/>
    <dgm:cxn modelId="{43D0DBF2-69F4-41F9-8F14-986015035F96}" srcId="{5E272D36-459A-4237-AE9E-A1495140D95A}" destId="{2D320474-5C71-470B-9A07-2741D0E7D702}" srcOrd="0" destOrd="0" parTransId="{38F5669F-3C48-4F3C-9696-3ADC3B33E5B4}" sibTransId="{2C1AFCDC-8353-4F69-8BF1-41954AC7BEAD}"/>
    <dgm:cxn modelId="{E2AFA958-5589-4129-857D-D0CDAC10F672}" type="presParOf" srcId="{84C9B339-69D3-440C-8ED8-2126EFDC9E87}" destId="{1C49C61F-F7DD-4195-BF90-4FC4351E53B7}" srcOrd="0" destOrd="0" presId="urn:microsoft.com/office/officeart/2005/8/layout/process4"/>
    <dgm:cxn modelId="{331C8FC4-D64A-483A-9EDC-647409D629BB}" type="presParOf" srcId="{1C49C61F-F7DD-4195-BF90-4FC4351E53B7}" destId="{49327DFD-C57E-43A6-B12B-93A6813E100B}" srcOrd="0" destOrd="0" presId="urn:microsoft.com/office/officeart/2005/8/layout/process4"/>
    <dgm:cxn modelId="{3668475E-14E0-42D0-BC87-C4C7F3BB9C16}" type="presParOf" srcId="{1C49C61F-F7DD-4195-BF90-4FC4351E53B7}" destId="{9C341FF3-6A14-4752-8395-6966DFC3016E}" srcOrd="1" destOrd="0" presId="urn:microsoft.com/office/officeart/2005/8/layout/process4"/>
    <dgm:cxn modelId="{90037D5E-05F0-4EE6-8A93-8D884F57FF81}" type="presParOf" srcId="{1C49C61F-F7DD-4195-BF90-4FC4351E53B7}" destId="{B9C22E9A-D989-4732-8DE3-2B16025F4A02}" srcOrd="2" destOrd="0" presId="urn:microsoft.com/office/officeart/2005/8/layout/process4"/>
    <dgm:cxn modelId="{68F9B494-F065-4B06-9A4B-04C9AD2863EE}" type="presParOf" srcId="{B9C22E9A-D989-4732-8DE3-2B16025F4A02}" destId="{72C1CBB6-7CF7-4CB9-AEC0-5CDD2DC8956D}" srcOrd="0" destOrd="0" presId="urn:microsoft.com/office/officeart/2005/8/layout/process4"/>
    <dgm:cxn modelId="{CB6A924C-433F-4895-B382-59B3EAB9E92E}" type="presParOf" srcId="{B9C22E9A-D989-4732-8DE3-2B16025F4A02}" destId="{C4AE06E4-FD83-4ECD-9EBF-BE3300C9DA2B}" srcOrd="1" destOrd="0" presId="urn:microsoft.com/office/officeart/2005/8/layout/process4"/>
    <dgm:cxn modelId="{8281A311-782C-4B79-9ED2-31D219DC7A99}" type="presParOf" srcId="{B9C22E9A-D989-4732-8DE3-2B16025F4A02}" destId="{C776F6CB-5CC1-452D-9A12-40FEE1CEE151}" srcOrd="2" destOrd="0" presId="urn:microsoft.com/office/officeart/2005/8/layout/process4"/>
    <dgm:cxn modelId="{33D1F69D-7F36-42A1-B64B-EC18F51A70FD}" type="presParOf" srcId="{84C9B339-69D3-440C-8ED8-2126EFDC9E87}" destId="{7DA4A4DF-97BF-405F-ADCD-36F51D62987E}" srcOrd="1" destOrd="0" presId="urn:microsoft.com/office/officeart/2005/8/layout/process4"/>
    <dgm:cxn modelId="{BE67D552-1926-4AD8-8A9B-B3F4AC6E058E}" type="presParOf" srcId="{84C9B339-69D3-440C-8ED8-2126EFDC9E87}" destId="{DC20CC42-31D4-4FFE-A779-B642B8AA4E33}" srcOrd="2" destOrd="0" presId="urn:microsoft.com/office/officeart/2005/8/layout/process4"/>
    <dgm:cxn modelId="{26EDDFF6-C44E-4CB6-BC82-5FFE7BDA45D0}" type="presParOf" srcId="{DC20CC42-31D4-4FFE-A779-B642B8AA4E33}" destId="{E3F665AF-1A26-4A08-961B-E927088179C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6E17E-AFBE-431F-B433-187FC0FEA475}">
      <dsp:nvSpPr>
        <dsp:cNvPr id="0" name=""/>
        <dsp:cNvSpPr/>
      </dsp:nvSpPr>
      <dsp:spPr>
        <a:xfrm>
          <a:off x="0" y="0"/>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488AA8-D24E-46D8-B6E1-1328A14B1708}">
      <dsp:nvSpPr>
        <dsp:cNvPr id="0" name=""/>
        <dsp:cNvSpPr/>
      </dsp:nvSpPr>
      <dsp:spPr>
        <a:xfrm>
          <a:off x="0" y="0"/>
          <a:ext cx="10515600" cy="1038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s-PA" sz="4800" kern="1200"/>
            <a:t>Aplicaciones</a:t>
          </a:r>
          <a:endParaRPr lang="en-US" sz="4800" kern="1200"/>
        </a:p>
      </dsp:txBody>
      <dsp:txXfrm>
        <a:off x="0" y="0"/>
        <a:ext cx="10515600" cy="1038622"/>
      </dsp:txXfrm>
    </dsp:sp>
    <dsp:sp modelId="{22179656-80B7-49FE-A235-7896DF4088EF}">
      <dsp:nvSpPr>
        <dsp:cNvPr id="0" name=""/>
        <dsp:cNvSpPr/>
      </dsp:nvSpPr>
      <dsp:spPr>
        <a:xfrm>
          <a:off x="0" y="1038621"/>
          <a:ext cx="10515600"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A9AEA1-189E-449F-886A-798BC30D9F2B}">
      <dsp:nvSpPr>
        <dsp:cNvPr id="0" name=""/>
        <dsp:cNvSpPr/>
      </dsp:nvSpPr>
      <dsp:spPr>
        <a:xfrm>
          <a:off x="0" y="1038622"/>
          <a:ext cx="10515600" cy="1038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s-PA" sz="4800" kern="1200"/>
            <a:t>Applets</a:t>
          </a:r>
          <a:endParaRPr lang="en-US" sz="4800" kern="1200"/>
        </a:p>
      </dsp:txBody>
      <dsp:txXfrm>
        <a:off x="0" y="1038622"/>
        <a:ext cx="10515600" cy="1038622"/>
      </dsp:txXfrm>
    </dsp:sp>
    <dsp:sp modelId="{F7E54D18-7C37-4D93-904C-E42395C9DC71}">
      <dsp:nvSpPr>
        <dsp:cNvPr id="0" name=""/>
        <dsp:cNvSpPr/>
      </dsp:nvSpPr>
      <dsp:spPr>
        <a:xfrm>
          <a:off x="0" y="2077243"/>
          <a:ext cx="10515600"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E58FCD-33BA-4721-A60C-727ECE50E86C}">
      <dsp:nvSpPr>
        <dsp:cNvPr id="0" name=""/>
        <dsp:cNvSpPr/>
      </dsp:nvSpPr>
      <dsp:spPr>
        <a:xfrm>
          <a:off x="0" y="2077244"/>
          <a:ext cx="10515600" cy="1038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s-PA" sz="4800" kern="1200"/>
            <a:t>Aplicaciones Web</a:t>
          </a:r>
          <a:endParaRPr lang="en-US" sz="4800" kern="1200"/>
        </a:p>
      </dsp:txBody>
      <dsp:txXfrm>
        <a:off x="0" y="2077244"/>
        <a:ext cx="10515600" cy="1038622"/>
      </dsp:txXfrm>
    </dsp:sp>
    <dsp:sp modelId="{C0C42137-7E2E-4AE2-8005-827329090D95}">
      <dsp:nvSpPr>
        <dsp:cNvPr id="0" name=""/>
        <dsp:cNvSpPr/>
      </dsp:nvSpPr>
      <dsp:spPr>
        <a:xfrm>
          <a:off x="0" y="3115865"/>
          <a:ext cx="105156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D59F6-B827-4F88-A0B4-BD4E20B3CED2}">
      <dsp:nvSpPr>
        <dsp:cNvPr id="0" name=""/>
        <dsp:cNvSpPr/>
      </dsp:nvSpPr>
      <dsp:spPr>
        <a:xfrm>
          <a:off x="0" y="3115866"/>
          <a:ext cx="10515600" cy="1038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s-PA" sz="4800" kern="1200"/>
            <a:t>Aplicaciones Distribuidas</a:t>
          </a:r>
          <a:endParaRPr lang="en-US" sz="4800" kern="1200"/>
        </a:p>
      </dsp:txBody>
      <dsp:txXfrm>
        <a:off x="0" y="3115866"/>
        <a:ext cx="10515600" cy="1038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41FF3-6A14-4752-8395-6966DFC3016E}">
      <dsp:nvSpPr>
        <dsp:cNvPr id="0" name=""/>
        <dsp:cNvSpPr/>
      </dsp:nvSpPr>
      <dsp:spPr>
        <a:xfrm>
          <a:off x="0" y="2507453"/>
          <a:ext cx="10515600" cy="164516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ES" sz="2400" kern="1200"/>
            <a:t>Los principales componentes de una aplicación web escritos en Java son,</a:t>
          </a:r>
          <a:endParaRPr lang="en-US" sz="2400" kern="1200"/>
        </a:p>
      </dsp:txBody>
      <dsp:txXfrm>
        <a:off x="0" y="2507453"/>
        <a:ext cx="10515600" cy="888386"/>
      </dsp:txXfrm>
    </dsp:sp>
    <dsp:sp modelId="{72C1CBB6-7CF7-4CB9-AEC0-5CDD2DC8956D}">
      <dsp:nvSpPr>
        <dsp:cNvPr id="0" name=""/>
        <dsp:cNvSpPr/>
      </dsp:nvSpPr>
      <dsp:spPr>
        <a:xfrm>
          <a:off x="5134" y="3362937"/>
          <a:ext cx="3501776" cy="756774"/>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a:t>Java Servlets</a:t>
          </a:r>
        </a:p>
      </dsp:txBody>
      <dsp:txXfrm>
        <a:off x="5134" y="3362937"/>
        <a:ext cx="3501776" cy="756774"/>
      </dsp:txXfrm>
    </dsp:sp>
    <dsp:sp modelId="{C4AE06E4-FD83-4ECD-9EBF-BE3300C9DA2B}">
      <dsp:nvSpPr>
        <dsp:cNvPr id="0" name=""/>
        <dsp:cNvSpPr/>
      </dsp:nvSpPr>
      <dsp:spPr>
        <a:xfrm>
          <a:off x="3506911" y="3362937"/>
          <a:ext cx="3501776" cy="756774"/>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a:t>Java Server Pages (JSP), and</a:t>
          </a:r>
        </a:p>
      </dsp:txBody>
      <dsp:txXfrm>
        <a:off x="3506911" y="3362937"/>
        <a:ext cx="3501776" cy="756774"/>
      </dsp:txXfrm>
    </dsp:sp>
    <dsp:sp modelId="{C776F6CB-5CC1-452D-9A12-40FEE1CEE151}">
      <dsp:nvSpPr>
        <dsp:cNvPr id="0" name=""/>
        <dsp:cNvSpPr/>
      </dsp:nvSpPr>
      <dsp:spPr>
        <a:xfrm>
          <a:off x="7008688" y="3362937"/>
          <a:ext cx="3501776" cy="756774"/>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a:t>HTML</a:t>
          </a:r>
        </a:p>
      </dsp:txBody>
      <dsp:txXfrm>
        <a:off x="7008688" y="3362937"/>
        <a:ext cx="3501776" cy="756774"/>
      </dsp:txXfrm>
    </dsp:sp>
    <dsp:sp modelId="{E3F665AF-1A26-4A08-961B-E927088179CC}">
      <dsp:nvSpPr>
        <dsp:cNvPr id="0" name=""/>
        <dsp:cNvSpPr/>
      </dsp:nvSpPr>
      <dsp:spPr>
        <a:xfrm rot="10800000">
          <a:off x="0" y="1873"/>
          <a:ext cx="10515600" cy="2530257"/>
        </a:xfrm>
        <a:prstGeom prst="upArrowCallou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ES" sz="2400" kern="1200"/>
            <a:t>Las aplicaciones web se ejecutan en el servidor web. A las aplicaciones web se accede a través de navegadores web como Internet Explorer. Cada vez que accede a un sitio web especificando el URL, está accediendo a alguna aplicación web. </a:t>
          </a:r>
          <a:endParaRPr lang="en-US" sz="2400" kern="1200"/>
        </a:p>
      </dsp:txBody>
      <dsp:txXfrm rot="10800000">
        <a:off x="0" y="1873"/>
        <a:ext cx="10515600" cy="16440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F7C1B9-10A0-487C-86B8-28BCEAA6683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E96A84AE-C588-4B5F-9EE2-CA200DE6D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AE1E385C-FC32-4E5E-A909-AC14898A4338}"/>
              </a:ext>
            </a:extLst>
          </p:cNvPr>
          <p:cNvSpPr>
            <a:spLocks noGrp="1"/>
          </p:cNvSpPr>
          <p:nvPr>
            <p:ph type="dt" sz="half" idx="10"/>
          </p:nvPr>
        </p:nvSpPr>
        <p:spPr/>
        <p:txBody>
          <a:bodyPr/>
          <a:lstStyle/>
          <a:p>
            <a:fld id="{6C4902AF-3336-43E2-A8CA-59EA51859DBC}" type="datetimeFigureOut">
              <a:rPr lang="en-US" smtClean="0"/>
              <a:t>5/31/2018</a:t>
            </a:fld>
            <a:endParaRPr lang="en-US"/>
          </a:p>
        </p:txBody>
      </p:sp>
      <p:sp>
        <p:nvSpPr>
          <p:cNvPr id="5" name="Marcador de pie de página 4">
            <a:extLst>
              <a:ext uri="{FF2B5EF4-FFF2-40B4-BE49-F238E27FC236}">
                <a16:creationId xmlns:a16="http://schemas.microsoft.com/office/drawing/2014/main" id="{0D1872B7-9917-44FC-B1DD-9ED6E3B37E9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B94BBEF1-130E-455C-89EB-39E8A80C0EAA}"/>
              </a:ext>
            </a:extLst>
          </p:cNvPr>
          <p:cNvSpPr>
            <a:spLocks noGrp="1"/>
          </p:cNvSpPr>
          <p:nvPr>
            <p:ph type="sldNum" sz="quarter" idx="12"/>
          </p:nvPr>
        </p:nvSpPr>
        <p:spPr/>
        <p:txBody>
          <a:bodyPr/>
          <a:lstStyle/>
          <a:p>
            <a:fld id="{838EB39D-1231-4820-AF7C-623F89622F5D}" type="slidenum">
              <a:rPr lang="en-US" smtClean="0"/>
              <a:t>‹Nº›</a:t>
            </a:fld>
            <a:endParaRPr lang="en-US"/>
          </a:p>
        </p:txBody>
      </p:sp>
    </p:spTree>
    <p:extLst>
      <p:ext uri="{BB962C8B-B14F-4D97-AF65-F5344CB8AC3E}">
        <p14:creationId xmlns:p14="http://schemas.microsoft.com/office/powerpoint/2010/main" val="71042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BDA80-1EB9-4919-910B-CC4F0B4C2856}"/>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CF2BBB9D-2199-456B-92C3-EAB6FCA5D823}"/>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47EA57E-156E-4E0B-86EF-21CAA5A4A600}"/>
              </a:ext>
            </a:extLst>
          </p:cNvPr>
          <p:cNvSpPr>
            <a:spLocks noGrp="1"/>
          </p:cNvSpPr>
          <p:nvPr>
            <p:ph type="dt" sz="half" idx="10"/>
          </p:nvPr>
        </p:nvSpPr>
        <p:spPr/>
        <p:txBody>
          <a:bodyPr/>
          <a:lstStyle/>
          <a:p>
            <a:fld id="{6C4902AF-3336-43E2-A8CA-59EA51859DBC}" type="datetimeFigureOut">
              <a:rPr lang="en-US" smtClean="0"/>
              <a:t>5/31/2018</a:t>
            </a:fld>
            <a:endParaRPr lang="en-US"/>
          </a:p>
        </p:txBody>
      </p:sp>
      <p:sp>
        <p:nvSpPr>
          <p:cNvPr id="5" name="Marcador de pie de página 4">
            <a:extLst>
              <a:ext uri="{FF2B5EF4-FFF2-40B4-BE49-F238E27FC236}">
                <a16:creationId xmlns:a16="http://schemas.microsoft.com/office/drawing/2014/main" id="{BF4E48A9-5490-4CA0-8D4B-63A64F90CFAA}"/>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04BC2FF-48B5-4A50-9974-EA0BEE7CB4DA}"/>
              </a:ext>
            </a:extLst>
          </p:cNvPr>
          <p:cNvSpPr>
            <a:spLocks noGrp="1"/>
          </p:cNvSpPr>
          <p:nvPr>
            <p:ph type="sldNum" sz="quarter" idx="12"/>
          </p:nvPr>
        </p:nvSpPr>
        <p:spPr/>
        <p:txBody>
          <a:bodyPr/>
          <a:lstStyle/>
          <a:p>
            <a:fld id="{838EB39D-1231-4820-AF7C-623F89622F5D}" type="slidenum">
              <a:rPr lang="en-US" smtClean="0"/>
              <a:t>‹Nº›</a:t>
            </a:fld>
            <a:endParaRPr lang="en-US"/>
          </a:p>
        </p:txBody>
      </p:sp>
    </p:spTree>
    <p:extLst>
      <p:ext uri="{BB962C8B-B14F-4D97-AF65-F5344CB8AC3E}">
        <p14:creationId xmlns:p14="http://schemas.microsoft.com/office/powerpoint/2010/main" val="1604539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648C2BA-32F1-495E-8D21-D9F36CFAA8C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D73BBA42-A242-4B3A-8BFA-35E31A5A8617}"/>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5C864430-6661-433E-B269-F638621979B9}"/>
              </a:ext>
            </a:extLst>
          </p:cNvPr>
          <p:cNvSpPr>
            <a:spLocks noGrp="1"/>
          </p:cNvSpPr>
          <p:nvPr>
            <p:ph type="dt" sz="half" idx="10"/>
          </p:nvPr>
        </p:nvSpPr>
        <p:spPr/>
        <p:txBody>
          <a:bodyPr/>
          <a:lstStyle/>
          <a:p>
            <a:fld id="{6C4902AF-3336-43E2-A8CA-59EA51859DBC}" type="datetimeFigureOut">
              <a:rPr lang="en-US" smtClean="0"/>
              <a:t>5/31/2018</a:t>
            </a:fld>
            <a:endParaRPr lang="en-US"/>
          </a:p>
        </p:txBody>
      </p:sp>
      <p:sp>
        <p:nvSpPr>
          <p:cNvPr id="5" name="Marcador de pie de página 4">
            <a:extLst>
              <a:ext uri="{FF2B5EF4-FFF2-40B4-BE49-F238E27FC236}">
                <a16:creationId xmlns:a16="http://schemas.microsoft.com/office/drawing/2014/main" id="{0E560090-9CF9-4ED2-87FF-01CAE1880AD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A7905F8-B62F-41EA-8E24-290CA61D9230}"/>
              </a:ext>
            </a:extLst>
          </p:cNvPr>
          <p:cNvSpPr>
            <a:spLocks noGrp="1"/>
          </p:cNvSpPr>
          <p:nvPr>
            <p:ph type="sldNum" sz="quarter" idx="12"/>
          </p:nvPr>
        </p:nvSpPr>
        <p:spPr/>
        <p:txBody>
          <a:bodyPr/>
          <a:lstStyle/>
          <a:p>
            <a:fld id="{838EB39D-1231-4820-AF7C-623F89622F5D}" type="slidenum">
              <a:rPr lang="en-US" smtClean="0"/>
              <a:t>‹Nº›</a:t>
            </a:fld>
            <a:endParaRPr lang="en-US"/>
          </a:p>
        </p:txBody>
      </p:sp>
    </p:spTree>
    <p:extLst>
      <p:ext uri="{BB962C8B-B14F-4D97-AF65-F5344CB8AC3E}">
        <p14:creationId xmlns:p14="http://schemas.microsoft.com/office/powerpoint/2010/main" val="223322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8E128-86D3-4F86-95FB-0F871D39E796}"/>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DC18B10E-C638-4B15-A2B4-BBBB264385C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0B632897-48A3-4B6B-B8E2-34FB94D7DB91}"/>
              </a:ext>
            </a:extLst>
          </p:cNvPr>
          <p:cNvSpPr>
            <a:spLocks noGrp="1"/>
          </p:cNvSpPr>
          <p:nvPr>
            <p:ph type="dt" sz="half" idx="10"/>
          </p:nvPr>
        </p:nvSpPr>
        <p:spPr/>
        <p:txBody>
          <a:bodyPr/>
          <a:lstStyle/>
          <a:p>
            <a:fld id="{6C4902AF-3336-43E2-A8CA-59EA51859DBC}" type="datetimeFigureOut">
              <a:rPr lang="en-US" smtClean="0"/>
              <a:t>5/31/2018</a:t>
            </a:fld>
            <a:endParaRPr lang="en-US"/>
          </a:p>
        </p:txBody>
      </p:sp>
      <p:sp>
        <p:nvSpPr>
          <p:cNvPr id="5" name="Marcador de pie de página 4">
            <a:extLst>
              <a:ext uri="{FF2B5EF4-FFF2-40B4-BE49-F238E27FC236}">
                <a16:creationId xmlns:a16="http://schemas.microsoft.com/office/drawing/2014/main" id="{09D64FB2-EF25-405B-BF79-A21CB57E857D}"/>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51AFF801-972C-459E-AD8D-5FD68728FD14}"/>
              </a:ext>
            </a:extLst>
          </p:cNvPr>
          <p:cNvSpPr>
            <a:spLocks noGrp="1"/>
          </p:cNvSpPr>
          <p:nvPr>
            <p:ph type="sldNum" sz="quarter" idx="12"/>
          </p:nvPr>
        </p:nvSpPr>
        <p:spPr/>
        <p:txBody>
          <a:bodyPr/>
          <a:lstStyle/>
          <a:p>
            <a:fld id="{838EB39D-1231-4820-AF7C-623F89622F5D}" type="slidenum">
              <a:rPr lang="en-US" smtClean="0"/>
              <a:t>‹Nº›</a:t>
            </a:fld>
            <a:endParaRPr lang="en-US"/>
          </a:p>
        </p:txBody>
      </p:sp>
    </p:spTree>
    <p:extLst>
      <p:ext uri="{BB962C8B-B14F-4D97-AF65-F5344CB8AC3E}">
        <p14:creationId xmlns:p14="http://schemas.microsoft.com/office/powerpoint/2010/main" val="240324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7F22A-5323-4140-882C-36A29010DD1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ABA6D426-7749-4A68-A055-D7BCE43633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9F0EBE0-6730-4DC4-B058-6323710AA167}"/>
              </a:ext>
            </a:extLst>
          </p:cNvPr>
          <p:cNvSpPr>
            <a:spLocks noGrp="1"/>
          </p:cNvSpPr>
          <p:nvPr>
            <p:ph type="dt" sz="half" idx="10"/>
          </p:nvPr>
        </p:nvSpPr>
        <p:spPr/>
        <p:txBody>
          <a:bodyPr/>
          <a:lstStyle/>
          <a:p>
            <a:fld id="{6C4902AF-3336-43E2-A8CA-59EA51859DBC}" type="datetimeFigureOut">
              <a:rPr lang="en-US" smtClean="0"/>
              <a:t>5/31/2018</a:t>
            </a:fld>
            <a:endParaRPr lang="en-US"/>
          </a:p>
        </p:txBody>
      </p:sp>
      <p:sp>
        <p:nvSpPr>
          <p:cNvPr id="5" name="Marcador de pie de página 4">
            <a:extLst>
              <a:ext uri="{FF2B5EF4-FFF2-40B4-BE49-F238E27FC236}">
                <a16:creationId xmlns:a16="http://schemas.microsoft.com/office/drawing/2014/main" id="{C6303103-B016-426D-96BA-258B135EBB5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117C6AC-AD6C-4FC6-9C43-C61459A9A4F6}"/>
              </a:ext>
            </a:extLst>
          </p:cNvPr>
          <p:cNvSpPr>
            <a:spLocks noGrp="1"/>
          </p:cNvSpPr>
          <p:nvPr>
            <p:ph type="sldNum" sz="quarter" idx="12"/>
          </p:nvPr>
        </p:nvSpPr>
        <p:spPr/>
        <p:txBody>
          <a:bodyPr/>
          <a:lstStyle/>
          <a:p>
            <a:fld id="{838EB39D-1231-4820-AF7C-623F89622F5D}" type="slidenum">
              <a:rPr lang="en-US" smtClean="0"/>
              <a:t>‹Nº›</a:t>
            </a:fld>
            <a:endParaRPr lang="en-US"/>
          </a:p>
        </p:txBody>
      </p:sp>
    </p:spTree>
    <p:extLst>
      <p:ext uri="{BB962C8B-B14F-4D97-AF65-F5344CB8AC3E}">
        <p14:creationId xmlns:p14="http://schemas.microsoft.com/office/powerpoint/2010/main" val="257208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C977C-2F10-4B70-A159-E1402C45F2B5}"/>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6F7CB323-EDFC-40C1-ACB6-6AD93D7B916E}"/>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02172ECF-FAF0-439E-A45C-E25B04ABA513}"/>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D439C013-A314-452A-BE2C-DACA67117C1F}"/>
              </a:ext>
            </a:extLst>
          </p:cNvPr>
          <p:cNvSpPr>
            <a:spLocks noGrp="1"/>
          </p:cNvSpPr>
          <p:nvPr>
            <p:ph type="dt" sz="half" idx="10"/>
          </p:nvPr>
        </p:nvSpPr>
        <p:spPr/>
        <p:txBody>
          <a:bodyPr/>
          <a:lstStyle/>
          <a:p>
            <a:fld id="{6C4902AF-3336-43E2-A8CA-59EA51859DBC}" type="datetimeFigureOut">
              <a:rPr lang="en-US" smtClean="0"/>
              <a:t>5/31/2018</a:t>
            </a:fld>
            <a:endParaRPr lang="en-US"/>
          </a:p>
        </p:txBody>
      </p:sp>
      <p:sp>
        <p:nvSpPr>
          <p:cNvPr id="6" name="Marcador de pie de página 5">
            <a:extLst>
              <a:ext uri="{FF2B5EF4-FFF2-40B4-BE49-F238E27FC236}">
                <a16:creationId xmlns:a16="http://schemas.microsoft.com/office/drawing/2014/main" id="{BA47DF4D-5130-4603-9D17-CF1DD34FFA0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E70A11CA-2C86-4A7F-BF04-5F7351DBE77C}"/>
              </a:ext>
            </a:extLst>
          </p:cNvPr>
          <p:cNvSpPr>
            <a:spLocks noGrp="1"/>
          </p:cNvSpPr>
          <p:nvPr>
            <p:ph type="sldNum" sz="quarter" idx="12"/>
          </p:nvPr>
        </p:nvSpPr>
        <p:spPr/>
        <p:txBody>
          <a:bodyPr/>
          <a:lstStyle/>
          <a:p>
            <a:fld id="{838EB39D-1231-4820-AF7C-623F89622F5D}" type="slidenum">
              <a:rPr lang="en-US" smtClean="0"/>
              <a:t>‹Nº›</a:t>
            </a:fld>
            <a:endParaRPr lang="en-US"/>
          </a:p>
        </p:txBody>
      </p:sp>
    </p:spTree>
    <p:extLst>
      <p:ext uri="{BB962C8B-B14F-4D97-AF65-F5344CB8AC3E}">
        <p14:creationId xmlns:p14="http://schemas.microsoft.com/office/powerpoint/2010/main" val="42502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F7CD8-5544-4CFA-9060-3609EA7B5E2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80B77B4-EE2F-45EE-85F1-6670F208A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1C892BD2-16C3-44D5-96A2-1919C3A28805}"/>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0518B26C-297C-4CC5-838D-40E856626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6829E4EE-54BF-4191-A582-924C4443EEF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EDBA30BF-3773-46B1-8C4D-385DE5549CC0}"/>
              </a:ext>
            </a:extLst>
          </p:cNvPr>
          <p:cNvSpPr>
            <a:spLocks noGrp="1"/>
          </p:cNvSpPr>
          <p:nvPr>
            <p:ph type="dt" sz="half" idx="10"/>
          </p:nvPr>
        </p:nvSpPr>
        <p:spPr/>
        <p:txBody>
          <a:bodyPr/>
          <a:lstStyle/>
          <a:p>
            <a:fld id="{6C4902AF-3336-43E2-A8CA-59EA51859DBC}" type="datetimeFigureOut">
              <a:rPr lang="en-US" smtClean="0"/>
              <a:t>5/31/2018</a:t>
            </a:fld>
            <a:endParaRPr lang="en-US"/>
          </a:p>
        </p:txBody>
      </p:sp>
      <p:sp>
        <p:nvSpPr>
          <p:cNvPr id="8" name="Marcador de pie de página 7">
            <a:extLst>
              <a:ext uri="{FF2B5EF4-FFF2-40B4-BE49-F238E27FC236}">
                <a16:creationId xmlns:a16="http://schemas.microsoft.com/office/drawing/2014/main" id="{9DC49970-F713-4078-8BED-FFBFEF415107}"/>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9C00860D-CBFF-4D26-B33A-815B0CD1CA62}"/>
              </a:ext>
            </a:extLst>
          </p:cNvPr>
          <p:cNvSpPr>
            <a:spLocks noGrp="1"/>
          </p:cNvSpPr>
          <p:nvPr>
            <p:ph type="sldNum" sz="quarter" idx="12"/>
          </p:nvPr>
        </p:nvSpPr>
        <p:spPr/>
        <p:txBody>
          <a:bodyPr/>
          <a:lstStyle/>
          <a:p>
            <a:fld id="{838EB39D-1231-4820-AF7C-623F89622F5D}" type="slidenum">
              <a:rPr lang="en-US" smtClean="0"/>
              <a:t>‹Nº›</a:t>
            </a:fld>
            <a:endParaRPr lang="en-US"/>
          </a:p>
        </p:txBody>
      </p:sp>
    </p:spTree>
    <p:extLst>
      <p:ext uri="{BB962C8B-B14F-4D97-AF65-F5344CB8AC3E}">
        <p14:creationId xmlns:p14="http://schemas.microsoft.com/office/powerpoint/2010/main" val="182168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86C74-BE18-446A-B2B3-1D0C04D4A34C}"/>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ADDCDEFD-A848-4191-8082-33149F3B7555}"/>
              </a:ext>
            </a:extLst>
          </p:cNvPr>
          <p:cNvSpPr>
            <a:spLocks noGrp="1"/>
          </p:cNvSpPr>
          <p:nvPr>
            <p:ph type="dt" sz="half" idx="10"/>
          </p:nvPr>
        </p:nvSpPr>
        <p:spPr/>
        <p:txBody>
          <a:bodyPr/>
          <a:lstStyle/>
          <a:p>
            <a:fld id="{6C4902AF-3336-43E2-A8CA-59EA51859DBC}" type="datetimeFigureOut">
              <a:rPr lang="en-US" smtClean="0"/>
              <a:t>5/31/2018</a:t>
            </a:fld>
            <a:endParaRPr lang="en-US"/>
          </a:p>
        </p:txBody>
      </p:sp>
      <p:sp>
        <p:nvSpPr>
          <p:cNvPr id="4" name="Marcador de pie de página 3">
            <a:extLst>
              <a:ext uri="{FF2B5EF4-FFF2-40B4-BE49-F238E27FC236}">
                <a16:creationId xmlns:a16="http://schemas.microsoft.com/office/drawing/2014/main" id="{B6358E5A-1E05-4530-A098-BF1327FC66EC}"/>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174744EB-591A-460E-A728-173A007AFCE2}"/>
              </a:ext>
            </a:extLst>
          </p:cNvPr>
          <p:cNvSpPr>
            <a:spLocks noGrp="1"/>
          </p:cNvSpPr>
          <p:nvPr>
            <p:ph type="sldNum" sz="quarter" idx="12"/>
          </p:nvPr>
        </p:nvSpPr>
        <p:spPr/>
        <p:txBody>
          <a:bodyPr/>
          <a:lstStyle/>
          <a:p>
            <a:fld id="{838EB39D-1231-4820-AF7C-623F89622F5D}" type="slidenum">
              <a:rPr lang="en-US" smtClean="0"/>
              <a:t>‹Nº›</a:t>
            </a:fld>
            <a:endParaRPr lang="en-US"/>
          </a:p>
        </p:txBody>
      </p:sp>
    </p:spTree>
    <p:extLst>
      <p:ext uri="{BB962C8B-B14F-4D97-AF65-F5344CB8AC3E}">
        <p14:creationId xmlns:p14="http://schemas.microsoft.com/office/powerpoint/2010/main" val="2745540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2CB658-7DE9-4920-B4E5-AA89471B4CB4}"/>
              </a:ext>
            </a:extLst>
          </p:cNvPr>
          <p:cNvSpPr>
            <a:spLocks noGrp="1"/>
          </p:cNvSpPr>
          <p:nvPr>
            <p:ph type="dt" sz="half" idx="10"/>
          </p:nvPr>
        </p:nvSpPr>
        <p:spPr/>
        <p:txBody>
          <a:bodyPr/>
          <a:lstStyle/>
          <a:p>
            <a:fld id="{6C4902AF-3336-43E2-A8CA-59EA51859DBC}" type="datetimeFigureOut">
              <a:rPr lang="en-US" smtClean="0"/>
              <a:t>5/31/2018</a:t>
            </a:fld>
            <a:endParaRPr lang="en-US"/>
          </a:p>
        </p:txBody>
      </p:sp>
      <p:sp>
        <p:nvSpPr>
          <p:cNvPr id="3" name="Marcador de pie de página 2">
            <a:extLst>
              <a:ext uri="{FF2B5EF4-FFF2-40B4-BE49-F238E27FC236}">
                <a16:creationId xmlns:a16="http://schemas.microsoft.com/office/drawing/2014/main" id="{DB8D3DFA-9FBA-4EA6-847B-F4F71E5239D6}"/>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D3A1A5FE-4BEF-46AB-B5B4-788F1D9D4486}"/>
              </a:ext>
            </a:extLst>
          </p:cNvPr>
          <p:cNvSpPr>
            <a:spLocks noGrp="1"/>
          </p:cNvSpPr>
          <p:nvPr>
            <p:ph type="sldNum" sz="quarter" idx="12"/>
          </p:nvPr>
        </p:nvSpPr>
        <p:spPr/>
        <p:txBody>
          <a:bodyPr/>
          <a:lstStyle/>
          <a:p>
            <a:fld id="{838EB39D-1231-4820-AF7C-623F89622F5D}" type="slidenum">
              <a:rPr lang="en-US" smtClean="0"/>
              <a:t>‹Nº›</a:t>
            </a:fld>
            <a:endParaRPr lang="en-US"/>
          </a:p>
        </p:txBody>
      </p:sp>
    </p:spTree>
    <p:extLst>
      <p:ext uri="{BB962C8B-B14F-4D97-AF65-F5344CB8AC3E}">
        <p14:creationId xmlns:p14="http://schemas.microsoft.com/office/powerpoint/2010/main" val="163982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98E2D-E10D-411F-8852-2ADB3FCCF86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0C12D2D-D5DA-4245-A27D-BA08E87472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C0E8F5CD-3600-4085-941A-391AB91CE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3A06E6D-22AA-4F83-8E35-2EF9CA473AE7}"/>
              </a:ext>
            </a:extLst>
          </p:cNvPr>
          <p:cNvSpPr>
            <a:spLocks noGrp="1"/>
          </p:cNvSpPr>
          <p:nvPr>
            <p:ph type="dt" sz="half" idx="10"/>
          </p:nvPr>
        </p:nvSpPr>
        <p:spPr/>
        <p:txBody>
          <a:bodyPr/>
          <a:lstStyle/>
          <a:p>
            <a:fld id="{6C4902AF-3336-43E2-A8CA-59EA51859DBC}" type="datetimeFigureOut">
              <a:rPr lang="en-US" smtClean="0"/>
              <a:t>5/31/2018</a:t>
            </a:fld>
            <a:endParaRPr lang="en-US"/>
          </a:p>
        </p:txBody>
      </p:sp>
      <p:sp>
        <p:nvSpPr>
          <p:cNvPr id="6" name="Marcador de pie de página 5">
            <a:extLst>
              <a:ext uri="{FF2B5EF4-FFF2-40B4-BE49-F238E27FC236}">
                <a16:creationId xmlns:a16="http://schemas.microsoft.com/office/drawing/2014/main" id="{36D83937-5759-4AC2-B288-E96A58336964}"/>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A880B689-DF02-4D0F-80EB-1DBE8F68E474}"/>
              </a:ext>
            </a:extLst>
          </p:cNvPr>
          <p:cNvSpPr>
            <a:spLocks noGrp="1"/>
          </p:cNvSpPr>
          <p:nvPr>
            <p:ph type="sldNum" sz="quarter" idx="12"/>
          </p:nvPr>
        </p:nvSpPr>
        <p:spPr/>
        <p:txBody>
          <a:bodyPr/>
          <a:lstStyle/>
          <a:p>
            <a:fld id="{838EB39D-1231-4820-AF7C-623F89622F5D}" type="slidenum">
              <a:rPr lang="en-US" smtClean="0"/>
              <a:t>‹Nº›</a:t>
            </a:fld>
            <a:endParaRPr lang="en-US"/>
          </a:p>
        </p:txBody>
      </p:sp>
    </p:spTree>
    <p:extLst>
      <p:ext uri="{BB962C8B-B14F-4D97-AF65-F5344CB8AC3E}">
        <p14:creationId xmlns:p14="http://schemas.microsoft.com/office/powerpoint/2010/main" val="3268334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9EF15-3DD7-4053-A042-7131343F1E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546D5D16-88C3-4AC0-86E3-34A93A4206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4C0E0DA9-F257-40B1-8FC0-062A5F6F7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050D8CD-E2B2-4481-81A8-FD0C48698C17}"/>
              </a:ext>
            </a:extLst>
          </p:cNvPr>
          <p:cNvSpPr>
            <a:spLocks noGrp="1"/>
          </p:cNvSpPr>
          <p:nvPr>
            <p:ph type="dt" sz="half" idx="10"/>
          </p:nvPr>
        </p:nvSpPr>
        <p:spPr/>
        <p:txBody>
          <a:bodyPr/>
          <a:lstStyle/>
          <a:p>
            <a:fld id="{6C4902AF-3336-43E2-A8CA-59EA51859DBC}" type="datetimeFigureOut">
              <a:rPr lang="en-US" smtClean="0"/>
              <a:t>5/31/2018</a:t>
            </a:fld>
            <a:endParaRPr lang="en-US"/>
          </a:p>
        </p:txBody>
      </p:sp>
      <p:sp>
        <p:nvSpPr>
          <p:cNvPr id="6" name="Marcador de pie de página 5">
            <a:extLst>
              <a:ext uri="{FF2B5EF4-FFF2-40B4-BE49-F238E27FC236}">
                <a16:creationId xmlns:a16="http://schemas.microsoft.com/office/drawing/2014/main" id="{A8455603-0EAE-4F10-BA10-DFD70EC04FFD}"/>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720C0825-6E44-45D7-A46A-DB6824846B91}"/>
              </a:ext>
            </a:extLst>
          </p:cNvPr>
          <p:cNvSpPr>
            <a:spLocks noGrp="1"/>
          </p:cNvSpPr>
          <p:nvPr>
            <p:ph type="sldNum" sz="quarter" idx="12"/>
          </p:nvPr>
        </p:nvSpPr>
        <p:spPr/>
        <p:txBody>
          <a:bodyPr/>
          <a:lstStyle/>
          <a:p>
            <a:fld id="{838EB39D-1231-4820-AF7C-623F89622F5D}" type="slidenum">
              <a:rPr lang="en-US" smtClean="0"/>
              <a:t>‹Nº›</a:t>
            </a:fld>
            <a:endParaRPr lang="en-US"/>
          </a:p>
        </p:txBody>
      </p:sp>
    </p:spTree>
    <p:extLst>
      <p:ext uri="{BB962C8B-B14F-4D97-AF65-F5344CB8AC3E}">
        <p14:creationId xmlns:p14="http://schemas.microsoft.com/office/powerpoint/2010/main" val="155679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754C65-0A4A-4B46-B955-48B09CF607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9B8A8A62-7C60-4A6A-BF16-901D96C9EE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B198F207-26BF-459E-92FA-8240DE2A39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902AF-3336-43E2-A8CA-59EA51859DBC}" type="datetimeFigureOut">
              <a:rPr lang="en-US" smtClean="0"/>
              <a:t>5/31/2018</a:t>
            </a:fld>
            <a:endParaRPr lang="en-US"/>
          </a:p>
        </p:txBody>
      </p:sp>
      <p:sp>
        <p:nvSpPr>
          <p:cNvPr id="5" name="Marcador de pie de página 4">
            <a:extLst>
              <a:ext uri="{FF2B5EF4-FFF2-40B4-BE49-F238E27FC236}">
                <a16:creationId xmlns:a16="http://schemas.microsoft.com/office/drawing/2014/main" id="{463E3ADB-8809-47D6-86C2-F793AE735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2D59380E-7113-439F-A9C5-5F814AB1D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EB39D-1231-4820-AF7C-623F89622F5D}" type="slidenum">
              <a:rPr lang="en-US" smtClean="0"/>
              <a:t>‹Nº›</a:t>
            </a:fld>
            <a:endParaRPr lang="en-US"/>
          </a:p>
        </p:txBody>
      </p:sp>
    </p:spTree>
    <p:extLst>
      <p:ext uri="{BB962C8B-B14F-4D97-AF65-F5344CB8AC3E}">
        <p14:creationId xmlns:p14="http://schemas.microsoft.com/office/powerpoint/2010/main" val="2289329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0197C9B4-EC08-4BEA-920A-074F52173537}"/>
              </a:ext>
            </a:extLst>
          </p:cNvPr>
          <p:cNvSpPr>
            <a:spLocks noGrp="1"/>
          </p:cNvSpPr>
          <p:nvPr>
            <p:ph type="ctrTitle"/>
          </p:nvPr>
        </p:nvSpPr>
        <p:spPr>
          <a:xfrm>
            <a:off x="1524000" y="2776538"/>
            <a:ext cx="9144000" cy="1381188"/>
          </a:xfrm>
        </p:spPr>
        <p:txBody>
          <a:bodyPr anchor="ctr">
            <a:normAutofit/>
          </a:bodyPr>
          <a:lstStyle/>
          <a:p>
            <a:r>
              <a:rPr lang="es-PA" sz="4000">
                <a:solidFill>
                  <a:schemeClr val="bg2"/>
                </a:solidFill>
              </a:rPr>
              <a:t>TIPOS DE PROGRAMACION EN JAVA</a:t>
            </a:r>
            <a:endParaRPr lang="en-US" sz="4000">
              <a:solidFill>
                <a:schemeClr val="bg2"/>
              </a:solidFill>
            </a:endParaRPr>
          </a:p>
        </p:txBody>
      </p:sp>
      <p:sp>
        <p:nvSpPr>
          <p:cNvPr id="3" name="Subtítulo 2">
            <a:extLst>
              <a:ext uri="{FF2B5EF4-FFF2-40B4-BE49-F238E27FC236}">
                <a16:creationId xmlns:a16="http://schemas.microsoft.com/office/drawing/2014/main" id="{BA15AED9-F40E-4CE5-AC91-92AC19A532F5}"/>
              </a:ext>
            </a:extLst>
          </p:cNvPr>
          <p:cNvSpPr>
            <a:spLocks noGrp="1"/>
          </p:cNvSpPr>
          <p:nvPr>
            <p:ph type="subTitle" idx="1"/>
          </p:nvPr>
        </p:nvSpPr>
        <p:spPr>
          <a:xfrm>
            <a:off x="1524000" y="4495800"/>
            <a:ext cx="9144000" cy="762000"/>
          </a:xfrm>
        </p:spPr>
        <p:txBody>
          <a:bodyPr>
            <a:normAutofit/>
          </a:bodyPr>
          <a:lstStyle/>
          <a:p>
            <a:r>
              <a:rPr lang="es-PA" sz="1800" dirty="0"/>
              <a:t>Jaime </a:t>
            </a:r>
            <a:r>
              <a:rPr lang="es-PA" sz="1800" dirty="0" err="1"/>
              <a:t>Gooding</a:t>
            </a:r>
            <a:r>
              <a:rPr lang="es-PA" sz="1800" dirty="0"/>
              <a:t>	8-860-693</a:t>
            </a:r>
          </a:p>
          <a:p>
            <a:r>
              <a:rPr lang="es-PA" sz="1800" dirty="0"/>
              <a:t>Eduardo Maga	3-729-307</a:t>
            </a:r>
            <a:endParaRPr lang="en-US" sz="1800" dirty="0"/>
          </a:p>
        </p:txBody>
      </p:sp>
    </p:spTree>
    <p:extLst>
      <p:ext uri="{BB962C8B-B14F-4D97-AF65-F5344CB8AC3E}">
        <p14:creationId xmlns:p14="http://schemas.microsoft.com/office/powerpoint/2010/main" val="3700311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D4F2541-C4F7-45BE-B657-4EF8758EBB9A}"/>
              </a:ext>
            </a:extLst>
          </p:cNvPr>
          <p:cNvSpPr>
            <a:spLocks noGrp="1"/>
          </p:cNvSpPr>
          <p:nvPr>
            <p:ph type="title"/>
          </p:nvPr>
        </p:nvSpPr>
        <p:spPr>
          <a:xfrm>
            <a:off x="833002" y="365125"/>
            <a:ext cx="10520702" cy="1325563"/>
          </a:xfrm>
        </p:spPr>
        <p:txBody>
          <a:bodyPr>
            <a:normAutofit/>
          </a:bodyPr>
          <a:lstStyle/>
          <a:p>
            <a:r>
              <a:rPr lang="es-PA"/>
              <a:t>Tipos de aplicaciones</a:t>
            </a:r>
            <a:endParaRPr lang="en-US" dirty="0"/>
          </a:p>
        </p:txBody>
      </p:sp>
      <p:graphicFrame>
        <p:nvGraphicFramePr>
          <p:cNvPr id="8" name="Marcador de contenido 5">
            <a:extLst>
              <a:ext uri="{FF2B5EF4-FFF2-40B4-BE49-F238E27FC236}">
                <a16:creationId xmlns:a16="http://schemas.microsoft.com/office/drawing/2014/main" id="{B0D04AF6-0493-4BAB-932E-BD58903357EB}"/>
              </a:ext>
            </a:extLst>
          </p:cNvPr>
          <p:cNvGraphicFramePr>
            <a:graphicFrameLocks noGrp="1"/>
          </p:cNvGraphicFramePr>
          <p:nvPr>
            <p:ph idx="1"/>
            <p:extLst>
              <p:ext uri="{D42A27DB-BD31-4B8C-83A1-F6EECF244321}">
                <p14:modId xmlns:p14="http://schemas.microsoft.com/office/powerpoint/2010/main" val="2331781906"/>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159602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2" name="Graphic 31">
            <a:extLst>
              <a:ext uri="{FF2B5EF4-FFF2-40B4-BE49-F238E27FC236}">
                <a16:creationId xmlns:a16="http://schemas.microsoft.com/office/drawing/2014/main" id="{A3538764-A1AC-435F-B009-2EE25E811F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
        <p:nvSpPr>
          <p:cNvPr id="2" name="Título 1">
            <a:extLst>
              <a:ext uri="{FF2B5EF4-FFF2-40B4-BE49-F238E27FC236}">
                <a16:creationId xmlns:a16="http://schemas.microsoft.com/office/drawing/2014/main" id="{656AFE18-F8C8-4842-8BA7-475690FC5CEB}"/>
              </a:ext>
            </a:extLst>
          </p:cNvPr>
          <p:cNvSpPr>
            <a:spLocks noGrp="1"/>
          </p:cNvSpPr>
          <p:nvPr>
            <p:ph type="title"/>
          </p:nvPr>
        </p:nvSpPr>
        <p:spPr>
          <a:xfrm>
            <a:off x="801098" y="1396289"/>
            <a:ext cx="5277333" cy="1325563"/>
          </a:xfrm>
        </p:spPr>
        <p:txBody>
          <a:bodyPr>
            <a:normAutofit/>
          </a:bodyPr>
          <a:lstStyle/>
          <a:p>
            <a:r>
              <a:rPr lang="es-PA"/>
              <a:t>Aplicaciones</a:t>
            </a:r>
            <a:endParaRPr lang="en-US"/>
          </a:p>
        </p:txBody>
      </p:sp>
      <p:sp>
        <p:nvSpPr>
          <p:cNvPr id="3" name="Marcador de contenido 2">
            <a:extLst>
              <a:ext uri="{FF2B5EF4-FFF2-40B4-BE49-F238E27FC236}">
                <a16:creationId xmlns:a16="http://schemas.microsoft.com/office/drawing/2014/main" id="{16DADC43-463A-452A-B4FF-BDB300E564A8}"/>
              </a:ext>
            </a:extLst>
          </p:cNvPr>
          <p:cNvSpPr>
            <a:spLocks noGrp="1"/>
          </p:cNvSpPr>
          <p:nvPr>
            <p:ph idx="1"/>
          </p:nvPr>
        </p:nvSpPr>
        <p:spPr>
          <a:xfrm>
            <a:off x="805543" y="2871982"/>
            <a:ext cx="5272888" cy="3181684"/>
          </a:xfrm>
        </p:spPr>
        <p:txBody>
          <a:bodyPr anchor="t">
            <a:normAutofit/>
          </a:bodyPr>
          <a:lstStyle/>
          <a:p>
            <a:r>
              <a:rPr lang="es-ES" sz="2400" dirty="0"/>
              <a:t>Las aplicaciones son programas </a:t>
            </a:r>
            <a:r>
              <a:rPr lang="es-ES" sz="2400" i="1" dirty="0" err="1"/>
              <a:t>standalone</a:t>
            </a:r>
            <a:r>
              <a:rPr lang="es-ES" sz="2400" dirty="0"/>
              <a:t> de propósito general que normalmente se ejecutan desde la línea de comandos del sistema operativo. Con Java se puede realizar cualquier programa que normalmente se crearía con algún otro lenguaje de programación. </a:t>
            </a:r>
            <a:endParaRPr lang="en-US" sz="2400" dirty="0"/>
          </a:p>
        </p:txBody>
      </p:sp>
    </p:spTree>
    <p:extLst>
      <p:ext uri="{BB962C8B-B14F-4D97-AF65-F5344CB8AC3E}">
        <p14:creationId xmlns:p14="http://schemas.microsoft.com/office/powerpoint/2010/main" val="9120240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8"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9" name="Oval 18">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0"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22" name="Rectangle 21">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F1588165-5BB1-4C79-82C7-A1904311B111}"/>
              </a:ext>
            </a:extLst>
          </p:cNvPr>
          <p:cNvSpPr>
            <a:spLocks noGrp="1"/>
          </p:cNvSpPr>
          <p:nvPr>
            <p:ph type="title"/>
          </p:nvPr>
        </p:nvSpPr>
        <p:spPr>
          <a:xfrm>
            <a:off x="838200" y="1760505"/>
            <a:ext cx="10515600" cy="935025"/>
          </a:xfrm>
        </p:spPr>
        <p:txBody>
          <a:bodyPr>
            <a:normAutofit/>
          </a:bodyPr>
          <a:lstStyle/>
          <a:p>
            <a:pPr algn="ctr"/>
            <a:r>
              <a:rPr lang="es-PA" sz="3200">
                <a:solidFill>
                  <a:schemeClr val="tx2"/>
                </a:solidFill>
              </a:rPr>
              <a:t>Applets</a:t>
            </a:r>
            <a:endParaRPr lang="en-US" sz="3200">
              <a:solidFill>
                <a:schemeClr val="tx2"/>
              </a:solidFill>
            </a:endParaRPr>
          </a:p>
        </p:txBody>
      </p:sp>
      <p:sp>
        <p:nvSpPr>
          <p:cNvPr id="3" name="Marcador de contenido 2">
            <a:extLst>
              <a:ext uri="{FF2B5EF4-FFF2-40B4-BE49-F238E27FC236}">
                <a16:creationId xmlns:a16="http://schemas.microsoft.com/office/drawing/2014/main" id="{49BFB22B-DDD1-4AA8-BC55-C2AB7C1761E6}"/>
              </a:ext>
            </a:extLst>
          </p:cNvPr>
          <p:cNvSpPr>
            <a:spLocks noGrp="1"/>
          </p:cNvSpPr>
          <p:nvPr>
            <p:ph idx="1"/>
          </p:nvPr>
        </p:nvSpPr>
        <p:spPr>
          <a:xfrm>
            <a:off x="2258007" y="2444620"/>
            <a:ext cx="7725747" cy="2974608"/>
          </a:xfrm>
        </p:spPr>
        <p:txBody>
          <a:bodyPr>
            <a:normAutofit fontScale="92500" lnSpcReduction="20000"/>
          </a:bodyPr>
          <a:lstStyle/>
          <a:p>
            <a:r>
              <a:rPr lang="es-ES" sz="2400" dirty="0">
                <a:solidFill>
                  <a:schemeClr val="tx2"/>
                </a:solidFill>
              </a:rPr>
              <a:t>Un applet es una aplicación diseñada para viajar a través de Internet y para ser ejecutada en la máquina cliente por un navegador web compatible con Java como Internet Explorer. Los applets también son programas de Java pero residen en los servidores. Un applet no se puede ejecutar como una aplicación independiente. Applet solo se puede ejecutar incrustándolo en una página HTML como una imagen o un archivo de sonido. Para ejecutar un applet, necesita acceder a una página HTML que tiene un applet incrustado en él. Cuando el navegador web descarga dicha página HTML, posteriormente carga el archivo ejecutable, que contiene Applet y luego lo ejecuta en la máquina local.</a:t>
            </a:r>
            <a:endParaRPr lang="en-US" sz="2400" dirty="0">
              <a:solidFill>
                <a:schemeClr val="tx2"/>
              </a:solidFill>
            </a:endParaRPr>
          </a:p>
        </p:txBody>
      </p:sp>
    </p:spTree>
    <p:extLst>
      <p:ext uri="{BB962C8B-B14F-4D97-AF65-F5344CB8AC3E}">
        <p14:creationId xmlns:p14="http://schemas.microsoft.com/office/powerpoint/2010/main" val="4879961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9CBF5B8-6037-4E93-9E03-5BA67CC2F981}"/>
              </a:ext>
            </a:extLst>
          </p:cNvPr>
          <p:cNvSpPr>
            <a:spLocks noGrp="1"/>
          </p:cNvSpPr>
          <p:nvPr>
            <p:ph type="title"/>
          </p:nvPr>
        </p:nvSpPr>
        <p:spPr>
          <a:xfrm>
            <a:off x="833002" y="365125"/>
            <a:ext cx="10520702" cy="1325563"/>
          </a:xfrm>
        </p:spPr>
        <p:txBody>
          <a:bodyPr>
            <a:normAutofit/>
          </a:bodyPr>
          <a:lstStyle/>
          <a:p>
            <a:r>
              <a:rPr lang="es-PA" dirty="0"/>
              <a:t>Applets vs. Aplicaciones</a:t>
            </a:r>
            <a:endParaRPr lang="en-US" dirty="0"/>
          </a:p>
        </p:txBody>
      </p:sp>
      <p:graphicFrame>
        <p:nvGraphicFramePr>
          <p:cNvPr id="4" name="Marcador de contenido 3">
            <a:extLst>
              <a:ext uri="{FF2B5EF4-FFF2-40B4-BE49-F238E27FC236}">
                <a16:creationId xmlns:a16="http://schemas.microsoft.com/office/drawing/2014/main" id="{723019CE-6C6E-4F66-900A-849E13888C91}"/>
              </a:ext>
            </a:extLst>
          </p:cNvPr>
          <p:cNvGraphicFramePr>
            <a:graphicFrameLocks noGrp="1"/>
          </p:cNvGraphicFramePr>
          <p:nvPr>
            <p:ph idx="1"/>
            <p:extLst>
              <p:ext uri="{D42A27DB-BD31-4B8C-83A1-F6EECF244321}">
                <p14:modId xmlns:p14="http://schemas.microsoft.com/office/powerpoint/2010/main" val="4248146552"/>
              </p:ext>
            </p:extLst>
          </p:nvPr>
        </p:nvGraphicFramePr>
        <p:xfrm>
          <a:off x="838200" y="2239699"/>
          <a:ext cx="10515598" cy="3720038"/>
        </p:xfrm>
        <a:graphic>
          <a:graphicData uri="http://schemas.openxmlformats.org/drawingml/2006/table">
            <a:tbl>
              <a:tblPr firstRow="1" bandRow="1">
                <a:tableStyleId>{3B4B98B0-60AC-42C2-AFA5-B58CD77FA1E5}</a:tableStyleId>
              </a:tblPr>
              <a:tblGrid>
                <a:gridCol w="2807410">
                  <a:extLst>
                    <a:ext uri="{9D8B030D-6E8A-4147-A177-3AD203B41FA5}">
                      <a16:colId xmlns:a16="http://schemas.microsoft.com/office/drawing/2014/main" val="3653655711"/>
                    </a:ext>
                  </a:extLst>
                </a:gridCol>
                <a:gridCol w="3854094">
                  <a:extLst>
                    <a:ext uri="{9D8B030D-6E8A-4147-A177-3AD203B41FA5}">
                      <a16:colId xmlns:a16="http://schemas.microsoft.com/office/drawing/2014/main" val="4159980053"/>
                    </a:ext>
                  </a:extLst>
                </a:gridCol>
                <a:gridCol w="3854094">
                  <a:extLst>
                    <a:ext uri="{9D8B030D-6E8A-4147-A177-3AD203B41FA5}">
                      <a16:colId xmlns:a16="http://schemas.microsoft.com/office/drawing/2014/main" val="3062248058"/>
                    </a:ext>
                  </a:extLst>
                </a:gridCol>
              </a:tblGrid>
              <a:tr h="442383">
                <a:tc>
                  <a:txBody>
                    <a:bodyPr/>
                    <a:lstStyle/>
                    <a:p>
                      <a:r>
                        <a:rPr lang="es-PA" sz="2000"/>
                        <a:t>Caracteristica</a:t>
                      </a:r>
                      <a:endParaRPr lang="en-US" sz="2000"/>
                    </a:p>
                  </a:txBody>
                  <a:tcPr marL="100542" marR="100542" marT="50271" marB="50271"/>
                </a:tc>
                <a:tc>
                  <a:txBody>
                    <a:bodyPr/>
                    <a:lstStyle/>
                    <a:p>
                      <a:r>
                        <a:rPr lang="es-PA" sz="2000"/>
                        <a:t>Aplicación</a:t>
                      </a:r>
                      <a:endParaRPr lang="en-US" sz="2000"/>
                    </a:p>
                  </a:txBody>
                  <a:tcPr marL="100542" marR="100542" marT="50271" marB="50271"/>
                </a:tc>
                <a:tc>
                  <a:txBody>
                    <a:bodyPr/>
                    <a:lstStyle/>
                    <a:p>
                      <a:r>
                        <a:rPr lang="es-PA" sz="2000"/>
                        <a:t>Applets</a:t>
                      </a:r>
                      <a:endParaRPr lang="en-US" sz="2000"/>
                    </a:p>
                  </a:txBody>
                  <a:tcPr marL="100542" marR="100542" marT="50271" marB="50271"/>
                </a:tc>
                <a:extLst>
                  <a:ext uri="{0D108BD9-81ED-4DB2-BD59-A6C34878D82A}">
                    <a16:rowId xmlns:a16="http://schemas.microsoft.com/office/drawing/2014/main" val="2812407904"/>
                  </a:ext>
                </a:extLst>
              </a:tr>
              <a:tr h="442383">
                <a:tc>
                  <a:txBody>
                    <a:bodyPr/>
                    <a:lstStyle/>
                    <a:p>
                      <a:r>
                        <a:rPr lang="es-PA" sz="2000"/>
                        <a:t>Main()</a:t>
                      </a:r>
                      <a:endParaRPr lang="en-US" sz="2000"/>
                    </a:p>
                  </a:txBody>
                  <a:tcPr marL="100542" marR="100542" marT="50271" marB="50271"/>
                </a:tc>
                <a:tc>
                  <a:txBody>
                    <a:bodyPr/>
                    <a:lstStyle/>
                    <a:p>
                      <a:r>
                        <a:rPr lang="es-PA" sz="2000"/>
                        <a:t>Presente</a:t>
                      </a:r>
                      <a:endParaRPr lang="en-US" sz="2000"/>
                    </a:p>
                  </a:txBody>
                  <a:tcPr marL="100542" marR="100542" marT="50271" marB="50271"/>
                </a:tc>
                <a:tc>
                  <a:txBody>
                    <a:bodyPr/>
                    <a:lstStyle/>
                    <a:p>
                      <a:r>
                        <a:rPr lang="es-PA" sz="2000"/>
                        <a:t>No lo necesita</a:t>
                      </a:r>
                      <a:endParaRPr lang="en-US" sz="2000"/>
                    </a:p>
                  </a:txBody>
                  <a:tcPr marL="100542" marR="100542" marT="50271" marB="50271"/>
                </a:tc>
                <a:extLst>
                  <a:ext uri="{0D108BD9-81ED-4DB2-BD59-A6C34878D82A}">
                    <a16:rowId xmlns:a16="http://schemas.microsoft.com/office/drawing/2014/main" val="3678263390"/>
                  </a:ext>
                </a:extLst>
              </a:tr>
              <a:tr h="442383">
                <a:tc>
                  <a:txBody>
                    <a:bodyPr/>
                    <a:lstStyle/>
                    <a:p>
                      <a:r>
                        <a:rPr lang="es-PA" sz="2000"/>
                        <a:t>Ejecución</a:t>
                      </a:r>
                      <a:endParaRPr lang="en-US" sz="2000"/>
                    </a:p>
                  </a:txBody>
                  <a:tcPr marL="100542" marR="100542" marT="50271" marB="50271"/>
                </a:tc>
                <a:tc>
                  <a:txBody>
                    <a:bodyPr/>
                    <a:lstStyle/>
                    <a:p>
                      <a:r>
                        <a:rPr lang="es-PA" sz="2000"/>
                        <a:t>Requiere JRE</a:t>
                      </a:r>
                      <a:endParaRPr lang="en-US" sz="2000"/>
                    </a:p>
                  </a:txBody>
                  <a:tcPr marL="100542" marR="100542" marT="50271" marB="50271"/>
                </a:tc>
                <a:tc>
                  <a:txBody>
                    <a:bodyPr/>
                    <a:lstStyle/>
                    <a:p>
                      <a:r>
                        <a:rPr lang="es-PA" sz="2000"/>
                        <a:t>Necesita un navegador</a:t>
                      </a:r>
                      <a:endParaRPr lang="en-US" sz="2000"/>
                    </a:p>
                  </a:txBody>
                  <a:tcPr marL="100542" marR="100542" marT="50271" marB="50271"/>
                </a:tc>
                <a:extLst>
                  <a:ext uri="{0D108BD9-81ED-4DB2-BD59-A6C34878D82A}">
                    <a16:rowId xmlns:a16="http://schemas.microsoft.com/office/drawing/2014/main" val="3103743847"/>
                  </a:ext>
                </a:extLst>
              </a:tr>
              <a:tr h="1347257">
                <a:tc>
                  <a:txBody>
                    <a:bodyPr/>
                    <a:lstStyle/>
                    <a:p>
                      <a:r>
                        <a:rPr lang="es-PA" sz="2000"/>
                        <a:t>Naturaleza</a:t>
                      </a:r>
                      <a:endParaRPr lang="en-US" sz="2000"/>
                    </a:p>
                  </a:txBody>
                  <a:tcPr marL="100542" marR="100542" marT="50271" marB="50271"/>
                </a:tc>
                <a:tc>
                  <a:txBody>
                    <a:bodyPr/>
                    <a:lstStyle/>
                    <a:p>
                      <a:r>
                        <a:rPr lang="es-ES" sz="2000"/>
                        <a:t>llamada como aplicación independiente, ya que la aplicación se puede ejecutar desde el símbolo del sistema</a:t>
                      </a:r>
                      <a:endParaRPr lang="en-US" sz="2000"/>
                    </a:p>
                  </a:txBody>
                  <a:tcPr marL="100542" marR="100542" marT="50271" marB="50271"/>
                </a:tc>
                <a:tc>
                  <a:txBody>
                    <a:bodyPr/>
                    <a:lstStyle/>
                    <a:p>
                      <a:r>
                        <a:rPr lang="es-PA" sz="2000"/>
                        <a:t>Requiere alguna herramienta para que el navegador lo ejecute</a:t>
                      </a:r>
                      <a:endParaRPr lang="en-US" sz="2000"/>
                    </a:p>
                  </a:txBody>
                  <a:tcPr marL="100542" marR="100542" marT="50271" marB="50271"/>
                </a:tc>
                <a:extLst>
                  <a:ext uri="{0D108BD9-81ED-4DB2-BD59-A6C34878D82A}">
                    <a16:rowId xmlns:a16="http://schemas.microsoft.com/office/drawing/2014/main" val="670430691"/>
                  </a:ext>
                </a:extLst>
              </a:tr>
              <a:tr h="1045632">
                <a:tc>
                  <a:txBody>
                    <a:bodyPr/>
                    <a:lstStyle/>
                    <a:p>
                      <a:r>
                        <a:rPr lang="es-PA" sz="2000"/>
                        <a:t>Restricciones</a:t>
                      </a:r>
                      <a:endParaRPr lang="en-US" sz="2000"/>
                    </a:p>
                  </a:txBody>
                  <a:tcPr marL="100542" marR="100542" marT="50271" marB="50271"/>
                </a:tc>
                <a:tc>
                  <a:txBody>
                    <a:bodyPr/>
                    <a:lstStyle/>
                    <a:p>
                      <a:r>
                        <a:rPr lang="es-PA" sz="2000"/>
                        <a:t>Puede acceder cualquier software o data disponible en el sistema</a:t>
                      </a:r>
                      <a:endParaRPr lang="en-US" sz="2000"/>
                    </a:p>
                  </a:txBody>
                  <a:tcPr marL="100542" marR="100542" marT="50271" marB="50271"/>
                </a:tc>
                <a:tc>
                  <a:txBody>
                    <a:bodyPr/>
                    <a:lstStyle/>
                    <a:p>
                      <a:r>
                        <a:rPr lang="es-PA" sz="2000"/>
                        <a:t>Solo puede acceder a los servicios del navegador</a:t>
                      </a:r>
                      <a:endParaRPr lang="en-US" sz="2000"/>
                    </a:p>
                  </a:txBody>
                  <a:tcPr marL="100542" marR="100542" marT="50271" marB="50271"/>
                </a:tc>
                <a:extLst>
                  <a:ext uri="{0D108BD9-81ED-4DB2-BD59-A6C34878D82A}">
                    <a16:rowId xmlns:a16="http://schemas.microsoft.com/office/drawing/2014/main" val="3412624112"/>
                  </a:ext>
                </a:extLst>
              </a:tr>
            </a:tbl>
          </a:graphicData>
        </a:graphic>
      </p:graphicFrame>
    </p:spTree>
    <p:extLst>
      <p:ext uri="{BB962C8B-B14F-4D97-AF65-F5344CB8AC3E}">
        <p14:creationId xmlns:p14="http://schemas.microsoft.com/office/powerpoint/2010/main" val="25601481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2B4369D-5263-4C71-9802-093A0A71D7A9}"/>
              </a:ext>
            </a:extLst>
          </p:cNvPr>
          <p:cNvSpPr>
            <a:spLocks noGrp="1"/>
          </p:cNvSpPr>
          <p:nvPr>
            <p:ph type="title"/>
          </p:nvPr>
        </p:nvSpPr>
        <p:spPr>
          <a:xfrm>
            <a:off x="833002" y="365125"/>
            <a:ext cx="10520702" cy="1325563"/>
          </a:xfrm>
        </p:spPr>
        <p:txBody>
          <a:bodyPr>
            <a:normAutofit/>
          </a:bodyPr>
          <a:lstStyle/>
          <a:p>
            <a:r>
              <a:rPr lang="es-PA" dirty="0"/>
              <a:t>Aplicaciones Web</a:t>
            </a:r>
            <a:endParaRPr lang="en-US" dirty="0"/>
          </a:p>
        </p:txBody>
      </p:sp>
      <p:graphicFrame>
        <p:nvGraphicFramePr>
          <p:cNvPr id="5" name="Marcador de contenido 2">
            <a:extLst>
              <a:ext uri="{FF2B5EF4-FFF2-40B4-BE49-F238E27FC236}">
                <a16:creationId xmlns:a16="http://schemas.microsoft.com/office/drawing/2014/main" id="{E6508512-BE57-43FB-959E-0FF2E4C1E845}"/>
              </a:ext>
            </a:extLst>
          </p:cNvPr>
          <p:cNvGraphicFramePr>
            <a:graphicFrameLocks noGrp="1"/>
          </p:cNvGraphicFramePr>
          <p:nvPr>
            <p:ph idx="1"/>
            <p:extLst>
              <p:ext uri="{D42A27DB-BD31-4B8C-83A1-F6EECF244321}">
                <p14:modId xmlns:p14="http://schemas.microsoft.com/office/powerpoint/2010/main" val="3477265400"/>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06566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247C533D-28B3-413E-B422-D15012067F45}"/>
              </a:ext>
            </a:extLst>
          </p:cNvPr>
          <p:cNvSpPr>
            <a:spLocks noGrp="1"/>
          </p:cNvSpPr>
          <p:nvPr>
            <p:ph type="title"/>
          </p:nvPr>
        </p:nvSpPr>
        <p:spPr>
          <a:xfrm>
            <a:off x="838200" y="1760505"/>
            <a:ext cx="10515600" cy="935025"/>
          </a:xfrm>
        </p:spPr>
        <p:txBody>
          <a:bodyPr>
            <a:normAutofit/>
          </a:bodyPr>
          <a:lstStyle/>
          <a:p>
            <a:pPr algn="ctr"/>
            <a:r>
              <a:rPr lang="es-PA" sz="3200">
                <a:solidFill>
                  <a:schemeClr val="tx2"/>
                </a:solidFill>
              </a:rPr>
              <a:t>Aplicaciones Distribuidas</a:t>
            </a:r>
            <a:endParaRPr lang="en-US" sz="3200">
              <a:solidFill>
                <a:schemeClr val="tx2"/>
              </a:solidFill>
            </a:endParaRPr>
          </a:p>
        </p:txBody>
      </p:sp>
      <p:sp>
        <p:nvSpPr>
          <p:cNvPr id="3" name="Marcador de contenido 2">
            <a:extLst>
              <a:ext uri="{FF2B5EF4-FFF2-40B4-BE49-F238E27FC236}">
                <a16:creationId xmlns:a16="http://schemas.microsoft.com/office/drawing/2014/main" id="{3C15F1A9-ECDE-4F14-AA2F-DFF5E316005C}"/>
              </a:ext>
            </a:extLst>
          </p:cNvPr>
          <p:cNvSpPr>
            <a:spLocks noGrp="1"/>
          </p:cNvSpPr>
          <p:nvPr>
            <p:ph idx="1"/>
          </p:nvPr>
        </p:nvSpPr>
        <p:spPr>
          <a:xfrm>
            <a:off x="2290194" y="2695530"/>
            <a:ext cx="7667538" cy="2572756"/>
          </a:xfrm>
        </p:spPr>
        <p:txBody>
          <a:bodyPr>
            <a:normAutofit fontScale="92500" lnSpcReduction="10000"/>
          </a:bodyPr>
          <a:lstStyle/>
          <a:p>
            <a:r>
              <a:rPr lang="es-ES" sz="2400" dirty="0">
                <a:solidFill>
                  <a:schemeClr val="tx2"/>
                </a:solidFill>
              </a:rPr>
              <a:t>Una aplicación Java se puede dividir en una cantidad de módulos / componentes (programas Java), que pueden ejecutarse en diferentes máquinas. Los programas / aplicaciones de Java que se ejecutan en diferentes máquinas pueden comunicarse entre sí. Para ser más precisos, los objetos de Java en una máquina pueden invocar métodos en los objetos de Java que se ejecutan en otra máquina. Por lo tanto, Java tiene el soporte para el procesamiento distribuido en el lenguaje mismo.</a:t>
            </a:r>
            <a:endParaRPr lang="en-US" sz="2400" dirty="0">
              <a:solidFill>
                <a:schemeClr val="tx2"/>
              </a:solidFill>
            </a:endParaRPr>
          </a:p>
        </p:txBody>
      </p:sp>
    </p:spTree>
    <p:extLst>
      <p:ext uri="{BB962C8B-B14F-4D97-AF65-F5344CB8AC3E}">
        <p14:creationId xmlns:p14="http://schemas.microsoft.com/office/powerpoint/2010/main" val="393874829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397</Words>
  <Application>Microsoft Office PowerPoint</Application>
  <PresentationFormat>Panorámica</PresentationFormat>
  <Paragraphs>36</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TIPOS DE PROGRAMACION EN JAVA</vt:lpstr>
      <vt:lpstr>Tipos de aplicaciones</vt:lpstr>
      <vt:lpstr>Aplicaciones</vt:lpstr>
      <vt:lpstr>Applets</vt:lpstr>
      <vt:lpstr>Applets vs. Aplicaciones</vt:lpstr>
      <vt:lpstr>Aplicaciones Web</vt:lpstr>
      <vt:lpstr>Aplicaciones Distribuidas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PROGRAMACION EN JAVA</dc:title>
  <dc:creator>Eduardo Maga</dc:creator>
  <cp:lastModifiedBy>Eduardo Maga</cp:lastModifiedBy>
  <cp:revision>3</cp:revision>
  <dcterms:created xsi:type="dcterms:W3CDTF">2018-05-31T20:53:20Z</dcterms:created>
  <dcterms:modified xsi:type="dcterms:W3CDTF">2018-05-31T21:17:27Z</dcterms:modified>
</cp:coreProperties>
</file>