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Password Encryption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460950" y="2752866"/>
            <a:ext cx="8222100" cy="10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Door: Alex Jonkman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Inhoudsopgave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Het wachtwoord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Wachtwoord opslag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Het probleem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 oplossing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Samenvatting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Het wachtwoord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 jij het echt?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Wachtwoord opslag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123 = 123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123 = ABC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123 = ???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Het probleem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123 = ABC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ABC = 123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 oplossing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123 = ABC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123 + SALT = QWE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123 + SALT = ???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Samenvatting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Niemand weet het.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Einde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