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b6a76a46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b6a76a46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b6a76a46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b6a76a46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b6a76a46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b6a76a46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b6a76a46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b6a76a46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b6a76a46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b6a76a46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b6a76a46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b6a76a46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b6a76a46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b6a76a46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b6a76a46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b6a76a46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b6a76a46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b6a76a46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b6a76a46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b6a76a46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b6a76a46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b6a76a46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b6a76a46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b6a76a46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b6a76a46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b6a76a46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b6a76a46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b6a76a46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b6a76a46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b6a76a46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b6a76a46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b6a76a46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b6a76a46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b6a76a46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b6a76a4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b6a76a4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b6a76a4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b6a76a4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b6a76a46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b6a76a46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6a76a46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b6a76a46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6a76a46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b6a76a46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b6a76a46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b6a76a46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b6a76a46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b6a76a46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hp-play.dev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php.net/manual/en/function.strrev.ph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	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Ynov - B2 - 2025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762" y="2924450"/>
            <a:ext cx="2634475" cy="18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Expressions et opérateurs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75" y="1334875"/>
            <a:ext cx="7801850" cy="24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Expressions et opérateurs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8356050" cy="392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Expressions et opérateurs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 triple égal permet de tester aussi bien la valeur que le type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Une erreur courante en PHP est d’oublier un égal dans une condition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4" y="1552974"/>
            <a:ext cx="3511112" cy="19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084" y="2358630"/>
            <a:ext cx="2345265" cy="112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26" y="4052000"/>
            <a:ext cx="3509129" cy="10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fr"/>
              <a:t>Les fonctions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 PHP, on utilise le mot clé function pour déclarer une fonction.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Une fonction peut prendre plusieurs variables en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paramètres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et retourner une variable avec l’instruction return.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 fonction peut ensuite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être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utilisé dans le script ou n’importe quelle autre fonction.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75" y="2648850"/>
            <a:ext cx="5662450" cy="2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PHP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Si PHP n’est pas installé sur votre machine, vous pouvez utiliser </a:t>
            </a:r>
            <a:r>
              <a:rPr b="1" lang="fr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https://php-play.dev/</a:t>
            </a:r>
            <a: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1 - Foo Bar :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Écrire un script qui affiche les nombres de 1 à 100. Cependant, pour les multiples de 3, afficher "Foo" à la place du nombre, et pour les multiples de 5, afficher "Bar". Pour les nombres qui sont des multiples de 3 et 5, afficher "FooBar".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2 - Double boucle :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Ecrire une fonction qui retourne le résultat suivant si le paramètre est 5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b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333</a:t>
            </a:r>
            <a:b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4444</a:t>
            </a:r>
            <a:b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55555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fr"/>
              <a:t>Structures de contrôle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Pour parcourir un tableau, on peut utiliser un for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Résultat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Dans cet exemple, on utilise la fonction count pour obtenir la taille totale du tableau et donc parcourir l’ensemble des éléments.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1" y="1600875"/>
            <a:ext cx="4086500" cy="11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50" y="3330925"/>
            <a:ext cx="2986800" cy="4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 de contrôle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Il est aussi possible d’utiliser foreach pour les tableaux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75" y="1601025"/>
            <a:ext cx="3800750" cy="1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 de contrôle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foreach permet aussi de recupérer la valeur de l’index pour chacun des éléments du tableau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5" y="1667725"/>
            <a:ext cx="3823397" cy="110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75" y="2979161"/>
            <a:ext cx="4302814" cy="198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194" y="3751209"/>
            <a:ext cx="1778381" cy="57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 à 2 dimensions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25" y="2561375"/>
            <a:ext cx="3015690" cy="25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Les tableaux à deux dimensions en PHP permettent de stocker des données dans une structure en forme de grille, similaire à un tableau ou une matrice, ce qui est utile pour organiser des données en lignes et colonnes.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Voici un exemple de tableau à 2 dimensions (un tableau de tableau)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Il est possible d’accéder aux éléments du tableau ainsi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 à 2 dimensions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04775" y="10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Pour parcourir un tableau à plusieurs dimensions, il est possible d’utiliser une double boucle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Il est possible d’avoir 3, 4 ou plus de foreach si le tableau est plus complexe.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25" y="1575575"/>
            <a:ext cx="4191025" cy="187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d’un serveur WEB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6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</a:rPr>
              <a:t>PHP est principalement utilisé pour le web et donc pour générer du HTML.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</a:rPr>
              <a:t>Il est utilisé derrière un serveur comme Apache ou Nginx et peut interagir avec de nombreux services tels que des bases de données, fichiers …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775" y="2272600"/>
            <a:ext cx="5616040" cy="31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tableau à 2 dimensions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04775" y="10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Les tableaux à deux dimensions peuvent également utiliser des clés personnalisées, ce qui est utile pour organiser des données plus complexes.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53049"/>
            <a:ext cx="6019951" cy="22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PHP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1 - Moyenne :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Écrire une fonction calcMoy qui prend en paramètre un tableau de nombre et retourne la moyenne.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2 - my_strrev :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Écrire une fonction my_strrev qui reproduit le même fonctionnement que la fonction php strrev : </a:t>
            </a:r>
            <a:r>
              <a:rPr lang="fr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https://www.php.net/manual/en/function.strrev.php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Votre fonction ne doit utiliser aucune fonction php.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3 - Moyenne :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À partir du tableau suivant, écrire un script pour afficher le nom de l’élève et sa moyenne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6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$eleves 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"nom" 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"notes" 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 [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"nom" 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"notes" 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 [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"nom" 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"Claire"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067D1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"notes" 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 [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200">
                <a:solidFill>
                  <a:srgbClr val="1750E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 &amp; HTML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 PHP et HTML peuvent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être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combiné ensemble pour créer des pages webs dynamique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4" title="Screenshot from 2025-05-21 10-13-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25" y="1662974"/>
            <a:ext cx="6493424" cy="43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 &amp; HTML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 PHP et HTML peuvent être combiné ensemble pour créer des pages webs dynamique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89" y="2490700"/>
            <a:ext cx="3838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 &amp; HTML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Il est possible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d'écrire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des balises HTML en PHP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6" title="Screenshot from 2025-05-21 10-16-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75" y="1721651"/>
            <a:ext cx="8562099" cy="3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PHP &amp; HTML</a:t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225" y="1520700"/>
            <a:ext cx="52673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serveur PHP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" y="500875"/>
            <a:ext cx="9093876" cy="304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fr"/>
              <a:t>Architecture d’un serveur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</a:rPr>
              <a:t>Il existe de nombreux logiciels qui incluent la totalité de la suite avec Apache, PHP et MySQL.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</a:rPr>
              <a:t>Parmi eux, nous avons EasyPHP et WAMP (ou MANP pour mac et LAMP pour linux)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575" y="2461575"/>
            <a:ext cx="4277875" cy="29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syntaxe en PHP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 syntaxe PHP est relativement simple et similaire à d'autres langages de programmation.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fr" sz="2400">
                <a:solidFill>
                  <a:srgbClr val="49277D"/>
                </a:solidFill>
                <a:latin typeface="Arial"/>
                <a:ea typeface="Arial"/>
                <a:cs typeface="Arial"/>
                <a:sym typeface="Arial"/>
              </a:rPr>
              <a:t>Balises d'ouverture et de fermeture</a:t>
            </a:r>
            <a:endParaRPr b="1" sz="2400">
              <a:solidFill>
                <a:srgbClr val="4927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4927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Tout code PHP doit être entouré de balises </a:t>
            </a:r>
            <a:r>
              <a:rPr lang="f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d'ouverture</a:t>
            </a:r>
            <a:r>
              <a:rPr lang="f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et de fermeture :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fr" sz="2400">
                <a:solidFill>
                  <a:srgbClr val="49277D"/>
                </a:solidFill>
                <a:latin typeface="Arial"/>
                <a:ea typeface="Arial"/>
                <a:cs typeface="Arial"/>
                <a:sym typeface="Arial"/>
              </a:rPr>
              <a:t>Commentaires</a:t>
            </a:r>
            <a:endParaRPr b="1" sz="2400">
              <a:solidFill>
                <a:srgbClr val="4927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4927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Les commentaires en PHP permettent d'annoter le code et sont ignorés lors de l'exécution.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Commentaire sur une ligne : // Commentaire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fr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Commentaire sur plusieurs lignes : /* Commentaire */</a:t>
            </a:r>
            <a:endParaRPr sz="2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00" y="2118700"/>
            <a:ext cx="5099699" cy="1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525" y="4074925"/>
            <a:ext cx="3921475" cy="10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fr"/>
              <a:t>Les variables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 PHP, les variables commencent toujours par le symbole $ et termine par le symbole ;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Les principaux types de données en PHP sont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Entiers (integer) : Nombres sans décimale.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Flottants (float ou double) : Nombres à virgule flottante.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Chaînes de caractères (string) : Séquences de caractères.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Booléens (boolean) : Valeurs true ou false.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Tableaux (array) : Collections de données.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0" y="1596675"/>
            <a:ext cx="5916624" cy="8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variables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4450"/>
            <a:ext cx="7005101" cy="20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variables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Tout comme lors de la modélisation avec le LDA, il est possible d’effectuer des opérations sur les variables en PHP : +, -, *, /, % (modulo)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PHP permet également de faire une concaténation sur les chaînes de caractères avec le .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00" y="1818475"/>
            <a:ext cx="3964050" cy="11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75" y="3572450"/>
            <a:ext cx="3905575" cy="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fr"/>
              <a:t>Expressions et opérateurs en 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Comme la grande majorité des langages de programmation, PHP utilise la syntaxe if/else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elseif peut 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être</a:t>
            </a: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utilisé avec un espace :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Pour chaque instruction les conditions doivent être entre parenthèses.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" y="1627525"/>
            <a:ext cx="3818300" cy="19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00" y="4038350"/>
            <a:ext cx="3361325" cy="4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