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11309350" cx="20104100"/>
  <p:notesSz cx="20104100" cy="11309350"/>
  <p:embeddedFontLst>
    <p:embeddedFont>
      <p:font typeface="Raleway"/>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48" roundtripDataSignature="AMtx7mi1x/qpP3uWyj2Nh/f1IZ2JtCfK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aleway-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aleway-italic.fntdata"/><Relationship Id="rId23" Type="http://schemas.openxmlformats.org/officeDocument/2006/relationships/slide" Target="slides/slide18.xml"/><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Raleway-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b6bcdb7e6_0_115:notes"/>
          <p:cNvSpPr/>
          <p:nvPr>
            <p:ph idx="2" type="sldImg"/>
          </p:nvPr>
        </p:nvSpPr>
        <p:spPr>
          <a:xfrm>
            <a:off x="1118401" y="848201"/>
            <a:ext cx="17869200" cy="42411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b6bcdb7e6_0_115:notes"/>
          <p:cNvSpPr txBox="1"/>
          <p:nvPr>
            <p:ph idx="1" type="body"/>
          </p:nvPr>
        </p:nvSpPr>
        <p:spPr>
          <a:xfrm>
            <a:off x="2010410" y="5371941"/>
            <a:ext cx="16083300" cy="508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61dc5c345_0_7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3061dc5c345_0_7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39141e29f_0_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d39141e29f_0_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39141e29f_0_2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d39141e29f_0_2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39141e29f_0_41: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d39141e29f_0_4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39141e29f_0_55: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g2d39141e29f_0_5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d39141e29f_0_6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d39141e29f_0_6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39141e29f_0_7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2d39141e29f_0_7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39141e29f_0_8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d39141e29f_0_8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39141e29f_0_10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2d39141e29f_0_10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39141e29f_0_113: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2d39141e29f_0_11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39141e29f_0_26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g2d39141e29f_0_26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d39141e29f_0_145: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2d39141e29f_0_14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d39141e29f_0_12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g2d39141e29f_0_12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39141e29f_0_16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g2d39141e29f_0_16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d39141e29f_0_180: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2d39141e29f_0_18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39141e29f_0_193: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d39141e29f_0_193: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64a168aaa_0_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3164a168aaa_0_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64a168aaa_0_2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3164a168aaa_0_2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64a168aaa_0_41: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g3164a168aaa_0_4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164a168aaa_0_5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g3164a168aaa_0_5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164a168aaa_0_82: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3164a168aaa_0_8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61dc5c345_0_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3061dc5c345_0_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164a168aaa_0_104: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3164a168aaa_0_10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64a168aaa_0_121: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3164a168aaa_0_12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64a168aaa_0_13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0" name="Google Shape;380;g3164a168aaa_0_13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64a168aaa_0_14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g3164a168aaa_0_14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64a168aaa_0_164: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g3164a168aaa_0_164: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64a168aaa_0_17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3164a168aaa_0_17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164a168aaa_0_18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3164a168aaa_0_18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64a168aaa_0_202: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7" name="Google Shape;427;g3164a168aaa_0_20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164a168aaa_0_21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g3164a168aaa_0_21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5df4311a6_0_18: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305df4311a6_0_1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61dc5c345_0_31: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3061dc5c345_0_3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5df4311a6_0_57: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g305df4311a6_0_57: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6190f06e7_0_16: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06190f06e7_0_1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61dc5c345_0_5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3061dc5c345_0_5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61dc5c345_0_69:notes"/>
          <p:cNvSpPr txBox="1"/>
          <p:nvPr>
            <p:ph idx="1" type="body"/>
          </p:nvPr>
        </p:nvSpPr>
        <p:spPr>
          <a:xfrm>
            <a:off x="2009775" y="5441950"/>
            <a:ext cx="16084500" cy="445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3061dc5c345_0_69: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5b6bcdb7e6_0_179"/>
          <p:cNvSpPr/>
          <p:nvPr/>
        </p:nvSpPr>
        <p:spPr>
          <a:xfrm>
            <a:off x="177428" y="5829147"/>
            <a:ext cx="19749300" cy="5302800"/>
          </a:xfrm>
          <a:prstGeom prst="rect">
            <a:avLst/>
          </a:prstGeom>
          <a:solidFill>
            <a:schemeClr val="accent2"/>
          </a:solidFill>
          <a:ln>
            <a:noFill/>
          </a:ln>
        </p:spPr>
        <p:txBody>
          <a:bodyPr anchorCtr="0" anchor="ctr" bIns="201025" lIns="201025" spcFirstLastPara="1" rIns="201025" wrap="square" tIns="201025">
            <a:noAutofit/>
          </a:bodyPr>
          <a:lstStyle/>
          <a:p>
            <a:pPr indent="0" lvl="0" marL="0" rtl="0" algn="l">
              <a:spcBef>
                <a:spcPts val="0"/>
              </a:spcBef>
              <a:spcAft>
                <a:spcPts val="0"/>
              </a:spcAft>
              <a:buNone/>
            </a:pPr>
            <a:r>
              <a:t/>
            </a:r>
            <a:endParaRPr/>
          </a:p>
        </p:txBody>
      </p:sp>
      <p:sp>
        <p:nvSpPr>
          <p:cNvPr id="15" name="Google Shape;15;g35b6bcdb7e6_0_179"/>
          <p:cNvSpPr txBox="1"/>
          <p:nvPr>
            <p:ph type="ctrTitle"/>
          </p:nvPr>
        </p:nvSpPr>
        <p:spPr>
          <a:xfrm>
            <a:off x="1068250" y="581518"/>
            <a:ext cx="17992800" cy="3240000"/>
          </a:xfrm>
          <a:prstGeom prst="rect">
            <a:avLst/>
          </a:prstGeom>
        </p:spPr>
        <p:txBody>
          <a:bodyPr anchorCtr="0" anchor="b" bIns="201025" lIns="201025" spcFirstLastPara="1" rIns="201025" wrap="square" tIns="201025">
            <a:normAutofit/>
          </a:bodyPr>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p:txBody>
      </p:sp>
      <p:sp>
        <p:nvSpPr>
          <p:cNvPr id="16" name="Google Shape;16;g35b6bcdb7e6_0_179"/>
          <p:cNvSpPr txBox="1"/>
          <p:nvPr>
            <p:ph idx="1" type="subTitle"/>
          </p:nvPr>
        </p:nvSpPr>
        <p:spPr>
          <a:xfrm>
            <a:off x="1068250" y="3821619"/>
            <a:ext cx="17992800" cy="1893000"/>
          </a:xfrm>
          <a:prstGeom prst="rect">
            <a:avLst/>
          </a:prstGeom>
        </p:spPr>
        <p:txBody>
          <a:bodyPr anchorCtr="0" anchor="t" bIns="201025" lIns="201025" spcFirstLastPara="1" rIns="201025" wrap="square" tIns="201025">
            <a:normAutofit/>
          </a:bodyPr>
          <a:lstStyle>
            <a:lvl1pPr lvl="0">
              <a:lnSpc>
                <a:spcPct val="100000"/>
              </a:lnSpc>
              <a:spcBef>
                <a:spcPts val="0"/>
              </a:spcBef>
              <a:spcAft>
                <a:spcPts val="0"/>
              </a:spcAft>
              <a:buSzPts val="5300"/>
              <a:buNone/>
              <a:defRPr sz="5300"/>
            </a:lvl1pPr>
            <a:lvl2pPr lvl="1">
              <a:lnSpc>
                <a:spcPct val="100000"/>
              </a:lnSpc>
              <a:spcBef>
                <a:spcPts val="0"/>
              </a:spcBef>
              <a:spcAft>
                <a:spcPts val="0"/>
              </a:spcAft>
              <a:buSzPts val="5300"/>
              <a:buNone/>
              <a:defRPr sz="5300"/>
            </a:lvl2pPr>
            <a:lvl3pPr lvl="2">
              <a:lnSpc>
                <a:spcPct val="100000"/>
              </a:lnSpc>
              <a:spcBef>
                <a:spcPts val="0"/>
              </a:spcBef>
              <a:spcAft>
                <a:spcPts val="0"/>
              </a:spcAft>
              <a:buSzPts val="5300"/>
              <a:buNone/>
              <a:defRPr sz="5300"/>
            </a:lvl3pPr>
            <a:lvl4pPr lvl="3">
              <a:lnSpc>
                <a:spcPct val="100000"/>
              </a:lnSpc>
              <a:spcBef>
                <a:spcPts val="0"/>
              </a:spcBef>
              <a:spcAft>
                <a:spcPts val="0"/>
              </a:spcAft>
              <a:buSzPts val="5300"/>
              <a:buNone/>
              <a:defRPr sz="5300"/>
            </a:lvl4pPr>
            <a:lvl5pPr lvl="4">
              <a:lnSpc>
                <a:spcPct val="100000"/>
              </a:lnSpc>
              <a:spcBef>
                <a:spcPts val="0"/>
              </a:spcBef>
              <a:spcAft>
                <a:spcPts val="0"/>
              </a:spcAft>
              <a:buSzPts val="5300"/>
              <a:buNone/>
              <a:defRPr sz="5300"/>
            </a:lvl5pPr>
            <a:lvl6pPr lvl="5">
              <a:lnSpc>
                <a:spcPct val="100000"/>
              </a:lnSpc>
              <a:spcBef>
                <a:spcPts val="0"/>
              </a:spcBef>
              <a:spcAft>
                <a:spcPts val="0"/>
              </a:spcAft>
              <a:buSzPts val="5300"/>
              <a:buNone/>
              <a:defRPr sz="5300"/>
            </a:lvl6pPr>
            <a:lvl7pPr lvl="6">
              <a:lnSpc>
                <a:spcPct val="100000"/>
              </a:lnSpc>
              <a:spcBef>
                <a:spcPts val="0"/>
              </a:spcBef>
              <a:spcAft>
                <a:spcPts val="0"/>
              </a:spcAft>
              <a:buSzPts val="5300"/>
              <a:buNone/>
              <a:defRPr sz="5300"/>
            </a:lvl7pPr>
            <a:lvl8pPr lvl="7">
              <a:lnSpc>
                <a:spcPct val="100000"/>
              </a:lnSpc>
              <a:spcBef>
                <a:spcPts val="0"/>
              </a:spcBef>
              <a:spcAft>
                <a:spcPts val="0"/>
              </a:spcAft>
              <a:buSzPts val="5300"/>
              <a:buNone/>
              <a:defRPr sz="5300"/>
            </a:lvl8pPr>
            <a:lvl9pPr lvl="8">
              <a:lnSpc>
                <a:spcPct val="100000"/>
              </a:lnSpc>
              <a:spcBef>
                <a:spcPts val="0"/>
              </a:spcBef>
              <a:spcAft>
                <a:spcPts val="0"/>
              </a:spcAft>
              <a:buSzPts val="5300"/>
              <a:buNone/>
              <a:defRPr sz="5300"/>
            </a:lvl9pPr>
          </a:lstStyle>
          <a:p/>
        </p:txBody>
      </p:sp>
      <p:sp>
        <p:nvSpPr>
          <p:cNvPr id="17" name="Google Shape;17;g35b6bcdb7e6_0_179"/>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35b6bcdb7e6_0_217"/>
          <p:cNvSpPr/>
          <p:nvPr/>
        </p:nvSpPr>
        <p:spPr>
          <a:xfrm>
            <a:off x="177428" y="5829147"/>
            <a:ext cx="19749300" cy="5302800"/>
          </a:xfrm>
          <a:prstGeom prst="rect">
            <a:avLst/>
          </a:prstGeom>
          <a:solidFill>
            <a:schemeClr val="accent2"/>
          </a:solidFill>
          <a:ln>
            <a:noFill/>
          </a:ln>
        </p:spPr>
        <p:txBody>
          <a:bodyPr anchorCtr="0" anchor="ctr" bIns="201025" lIns="201025" spcFirstLastPara="1" rIns="201025" wrap="square" tIns="201025">
            <a:noAutofit/>
          </a:bodyPr>
          <a:lstStyle/>
          <a:p>
            <a:pPr indent="0" lvl="0" marL="0" rtl="0" algn="l">
              <a:spcBef>
                <a:spcPts val="0"/>
              </a:spcBef>
              <a:spcAft>
                <a:spcPts val="0"/>
              </a:spcAft>
              <a:buNone/>
            </a:pPr>
            <a:r>
              <a:t/>
            </a:r>
            <a:endParaRPr/>
          </a:p>
        </p:txBody>
      </p:sp>
      <p:sp>
        <p:nvSpPr>
          <p:cNvPr id="53" name="Google Shape;53;g35b6bcdb7e6_0_217"/>
          <p:cNvSpPr txBox="1"/>
          <p:nvPr>
            <p:ph hasCustomPrompt="1" type="title"/>
          </p:nvPr>
        </p:nvSpPr>
        <p:spPr>
          <a:xfrm>
            <a:off x="685307" y="1633684"/>
            <a:ext cx="18733500" cy="4411500"/>
          </a:xfrm>
          <a:prstGeom prst="rect">
            <a:avLst/>
          </a:prstGeom>
        </p:spPr>
        <p:txBody>
          <a:bodyPr anchorCtr="0" anchor="b" bIns="201025" lIns="201025" spcFirstLastPara="1" rIns="201025" wrap="square" tIns="201025">
            <a:normAutofit/>
          </a:bodyPr>
          <a:lstStyle>
            <a:lvl1pPr lvl="0" algn="ctr">
              <a:spcBef>
                <a:spcPts val="0"/>
              </a:spcBef>
              <a:spcAft>
                <a:spcPts val="0"/>
              </a:spcAft>
              <a:buSzPts val="26400"/>
              <a:buFont typeface="Source Sans Pro"/>
              <a:buNone/>
              <a:defRPr sz="26400">
                <a:latin typeface="Source Sans Pro"/>
                <a:ea typeface="Source Sans Pro"/>
                <a:cs typeface="Source Sans Pro"/>
                <a:sym typeface="Source Sans Pro"/>
              </a:defRPr>
            </a:lvl1pPr>
            <a:lvl2pPr lvl="1" algn="ctr">
              <a:spcBef>
                <a:spcPts val="0"/>
              </a:spcBef>
              <a:spcAft>
                <a:spcPts val="0"/>
              </a:spcAft>
              <a:buSzPts val="26400"/>
              <a:buFont typeface="Source Sans Pro"/>
              <a:buNone/>
              <a:defRPr sz="26400">
                <a:latin typeface="Source Sans Pro"/>
                <a:ea typeface="Source Sans Pro"/>
                <a:cs typeface="Source Sans Pro"/>
                <a:sym typeface="Source Sans Pro"/>
              </a:defRPr>
            </a:lvl2pPr>
            <a:lvl3pPr lvl="2" algn="ctr">
              <a:spcBef>
                <a:spcPts val="0"/>
              </a:spcBef>
              <a:spcAft>
                <a:spcPts val="0"/>
              </a:spcAft>
              <a:buSzPts val="26400"/>
              <a:buFont typeface="Source Sans Pro"/>
              <a:buNone/>
              <a:defRPr sz="26400">
                <a:latin typeface="Source Sans Pro"/>
                <a:ea typeface="Source Sans Pro"/>
                <a:cs typeface="Source Sans Pro"/>
                <a:sym typeface="Source Sans Pro"/>
              </a:defRPr>
            </a:lvl3pPr>
            <a:lvl4pPr lvl="3" algn="ctr">
              <a:spcBef>
                <a:spcPts val="0"/>
              </a:spcBef>
              <a:spcAft>
                <a:spcPts val="0"/>
              </a:spcAft>
              <a:buSzPts val="26400"/>
              <a:buFont typeface="Source Sans Pro"/>
              <a:buNone/>
              <a:defRPr sz="26400">
                <a:latin typeface="Source Sans Pro"/>
                <a:ea typeface="Source Sans Pro"/>
                <a:cs typeface="Source Sans Pro"/>
                <a:sym typeface="Source Sans Pro"/>
              </a:defRPr>
            </a:lvl4pPr>
            <a:lvl5pPr lvl="4" algn="ctr">
              <a:spcBef>
                <a:spcPts val="0"/>
              </a:spcBef>
              <a:spcAft>
                <a:spcPts val="0"/>
              </a:spcAft>
              <a:buSzPts val="26400"/>
              <a:buFont typeface="Source Sans Pro"/>
              <a:buNone/>
              <a:defRPr sz="26400">
                <a:latin typeface="Source Sans Pro"/>
                <a:ea typeface="Source Sans Pro"/>
                <a:cs typeface="Source Sans Pro"/>
                <a:sym typeface="Source Sans Pro"/>
              </a:defRPr>
            </a:lvl5pPr>
            <a:lvl6pPr lvl="5" algn="ctr">
              <a:spcBef>
                <a:spcPts val="0"/>
              </a:spcBef>
              <a:spcAft>
                <a:spcPts val="0"/>
              </a:spcAft>
              <a:buSzPts val="26400"/>
              <a:buFont typeface="Source Sans Pro"/>
              <a:buNone/>
              <a:defRPr sz="26400">
                <a:latin typeface="Source Sans Pro"/>
                <a:ea typeface="Source Sans Pro"/>
                <a:cs typeface="Source Sans Pro"/>
                <a:sym typeface="Source Sans Pro"/>
              </a:defRPr>
            </a:lvl6pPr>
            <a:lvl7pPr lvl="6" algn="ctr">
              <a:spcBef>
                <a:spcPts val="0"/>
              </a:spcBef>
              <a:spcAft>
                <a:spcPts val="0"/>
              </a:spcAft>
              <a:buSzPts val="26400"/>
              <a:buFont typeface="Source Sans Pro"/>
              <a:buNone/>
              <a:defRPr sz="26400">
                <a:latin typeface="Source Sans Pro"/>
                <a:ea typeface="Source Sans Pro"/>
                <a:cs typeface="Source Sans Pro"/>
                <a:sym typeface="Source Sans Pro"/>
              </a:defRPr>
            </a:lvl7pPr>
            <a:lvl8pPr lvl="7" algn="ctr">
              <a:spcBef>
                <a:spcPts val="0"/>
              </a:spcBef>
              <a:spcAft>
                <a:spcPts val="0"/>
              </a:spcAft>
              <a:buSzPts val="26400"/>
              <a:buFont typeface="Source Sans Pro"/>
              <a:buNone/>
              <a:defRPr sz="26400">
                <a:latin typeface="Source Sans Pro"/>
                <a:ea typeface="Source Sans Pro"/>
                <a:cs typeface="Source Sans Pro"/>
                <a:sym typeface="Source Sans Pro"/>
              </a:defRPr>
            </a:lvl8pPr>
            <a:lvl9pPr lvl="8" algn="ctr">
              <a:spcBef>
                <a:spcPts val="0"/>
              </a:spcBef>
              <a:spcAft>
                <a:spcPts val="0"/>
              </a:spcAft>
              <a:buSzPts val="26400"/>
              <a:buFont typeface="Source Sans Pro"/>
              <a:buNone/>
              <a:defRPr sz="26400">
                <a:latin typeface="Source Sans Pro"/>
                <a:ea typeface="Source Sans Pro"/>
                <a:cs typeface="Source Sans Pro"/>
                <a:sym typeface="Source Sans Pro"/>
              </a:defRPr>
            </a:lvl9pPr>
          </a:lstStyle>
          <a:p>
            <a:r>
              <a:t>xx%</a:t>
            </a:r>
          </a:p>
        </p:txBody>
      </p:sp>
      <p:sp>
        <p:nvSpPr>
          <p:cNvPr id="54" name="Google Shape;54;g35b6bcdb7e6_0_217"/>
          <p:cNvSpPr txBox="1"/>
          <p:nvPr>
            <p:ph idx="1" type="body"/>
          </p:nvPr>
        </p:nvSpPr>
        <p:spPr>
          <a:xfrm>
            <a:off x="685307" y="6255887"/>
            <a:ext cx="18733500" cy="2860200"/>
          </a:xfrm>
          <a:prstGeom prst="rect">
            <a:avLst/>
          </a:prstGeom>
        </p:spPr>
        <p:txBody>
          <a:bodyPr anchorCtr="0" anchor="t" bIns="201025" lIns="201025" spcFirstLastPara="1" rIns="201025" wrap="square" tIns="201025">
            <a:normAutofit/>
          </a:bodyPr>
          <a:lstStyle>
            <a:lvl1pPr indent="-482600" lvl="0" marL="457200" algn="ctr">
              <a:spcBef>
                <a:spcPts val="0"/>
              </a:spcBef>
              <a:spcAft>
                <a:spcPts val="0"/>
              </a:spcAft>
              <a:buClr>
                <a:schemeClr val="lt1"/>
              </a:buClr>
              <a:buSzPts val="4000"/>
              <a:buChar char="●"/>
              <a:defRPr>
                <a:solidFill>
                  <a:schemeClr val="lt1"/>
                </a:solidFill>
              </a:defRPr>
            </a:lvl1pPr>
            <a:lvl2pPr indent="-425450" lvl="1" marL="914400" algn="ctr">
              <a:spcBef>
                <a:spcPts val="0"/>
              </a:spcBef>
              <a:spcAft>
                <a:spcPts val="0"/>
              </a:spcAft>
              <a:buClr>
                <a:schemeClr val="lt1"/>
              </a:buClr>
              <a:buSzPts val="3100"/>
              <a:buChar char="○"/>
              <a:defRPr>
                <a:solidFill>
                  <a:schemeClr val="lt1"/>
                </a:solidFill>
              </a:defRPr>
            </a:lvl2pPr>
            <a:lvl3pPr indent="-425450" lvl="2" marL="1371600" algn="ctr">
              <a:spcBef>
                <a:spcPts val="0"/>
              </a:spcBef>
              <a:spcAft>
                <a:spcPts val="0"/>
              </a:spcAft>
              <a:buClr>
                <a:schemeClr val="lt1"/>
              </a:buClr>
              <a:buSzPts val="3100"/>
              <a:buChar char="■"/>
              <a:defRPr>
                <a:solidFill>
                  <a:schemeClr val="lt1"/>
                </a:solidFill>
              </a:defRPr>
            </a:lvl3pPr>
            <a:lvl4pPr indent="-425450" lvl="3" marL="1828800" algn="ctr">
              <a:spcBef>
                <a:spcPts val="0"/>
              </a:spcBef>
              <a:spcAft>
                <a:spcPts val="0"/>
              </a:spcAft>
              <a:buClr>
                <a:schemeClr val="lt1"/>
              </a:buClr>
              <a:buSzPts val="3100"/>
              <a:buChar char="●"/>
              <a:defRPr>
                <a:solidFill>
                  <a:schemeClr val="lt1"/>
                </a:solidFill>
              </a:defRPr>
            </a:lvl4pPr>
            <a:lvl5pPr indent="-425450" lvl="4" marL="2286000" algn="ctr">
              <a:spcBef>
                <a:spcPts val="0"/>
              </a:spcBef>
              <a:spcAft>
                <a:spcPts val="0"/>
              </a:spcAft>
              <a:buClr>
                <a:schemeClr val="lt1"/>
              </a:buClr>
              <a:buSzPts val="3100"/>
              <a:buChar char="○"/>
              <a:defRPr>
                <a:solidFill>
                  <a:schemeClr val="lt1"/>
                </a:solidFill>
              </a:defRPr>
            </a:lvl5pPr>
            <a:lvl6pPr indent="-425450" lvl="5" marL="2743200" algn="ctr">
              <a:spcBef>
                <a:spcPts val="0"/>
              </a:spcBef>
              <a:spcAft>
                <a:spcPts val="0"/>
              </a:spcAft>
              <a:buClr>
                <a:schemeClr val="lt1"/>
              </a:buClr>
              <a:buSzPts val="3100"/>
              <a:buChar char="■"/>
              <a:defRPr>
                <a:solidFill>
                  <a:schemeClr val="lt1"/>
                </a:solidFill>
              </a:defRPr>
            </a:lvl6pPr>
            <a:lvl7pPr indent="-425450" lvl="6" marL="3200400" algn="ctr">
              <a:spcBef>
                <a:spcPts val="0"/>
              </a:spcBef>
              <a:spcAft>
                <a:spcPts val="0"/>
              </a:spcAft>
              <a:buClr>
                <a:schemeClr val="lt1"/>
              </a:buClr>
              <a:buSzPts val="3100"/>
              <a:buChar char="●"/>
              <a:defRPr>
                <a:solidFill>
                  <a:schemeClr val="lt1"/>
                </a:solidFill>
              </a:defRPr>
            </a:lvl7pPr>
            <a:lvl8pPr indent="-425450" lvl="7" marL="3657600" algn="ctr">
              <a:spcBef>
                <a:spcPts val="0"/>
              </a:spcBef>
              <a:spcAft>
                <a:spcPts val="0"/>
              </a:spcAft>
              <a:buClr>
                <a:schemeClr val="lt1"/>
              </a:buClr>
              <a:buSzPts val="3100"/>
              <a:buChar char="○"/>
              <a:defRPr>
                <a:solidFill>
                  <a:schemeClr val="lt1"/>
                </a:solidFill>
              </a:defRPr>
            </a:lvl8pPr>
            <a:lvl9pPr indent="-425450" lvl="8" marL="4114800" algn="ctr">
              <a:spcBef>
                <a:spcPts val="0"/>
              </a:spcBef>
              <a:spcAft>
                <a:spcPts val="0"/>
              </a:spcAft>
              <a:buClr>
                <a:schemeClr val="lt1"/>
              </a:buClr>
              <a:buSzPts val="3100"/>
              <a:buChar char="■"/>
              <a:defRPr>
                <a:solidFill>
                  <a:schemeClr val="lt1"/>
                </a:solidFill>
              </a:defRPr>
            </a:lvl9pPr>
          </a:lstStyle>
          <a:p/>
        </p:txBody>
      </p:sp>
      <p:sp>
        <p:nvSpPr>
          <p:cNvPr id="55" name="Google Shape;55;g35b6bcdb7e6_0_217"/>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35b6bcdb7e6_0_222"/>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58" name="Shape 58"/>
        <p:cNvGrpSpPr/>
        <p:nvPr/>
      </p:nvGrpSpPr>
      <p:grpSpPr>
        <a:xfrm>
          <a:off x="0" y="0"/>
          <a:ext cx="0" cy="0"/>
          <a:chOff x="0" y="0"/>
          <a:chExt cx="0" cy="0"/>
        </a:xfrm>
      </p:grpSpPr>
      <p:sp>
        <p:nvSpPr>
          <p:cNvPr id="59" name="Google Shape;59;g35b6bcdb7e6_0_224"/>
          <p:cNvSpPr/>
          <p:nvPr/>
        </p:nvSpPr>
        <p:spPr>
          <a:xfrm>
            <a:off x="0" y="3874"/>
            <a:ext cx="20104100" cy="11304905"/>
          </a:xfrm>
          <a:custGeom>
            <a:rect b="b" l="l" r="r" t="t"/>
            <a:pathLst>
              <a:path extrusionOk="0" h="11304905" w="20104100">
                <a:moveTo>
                  <a:pt x="20104099" y="0"/>
                </a:moveTo>
                <a:lnTo>
                  <a:pt x="0" y="0"/>
                </a:lnTo>
                <a:lnTo>
                  <a:pt x="0" y="11304681"/>
                </a:lnTo>
                <a:lnTo>
                  <a:pt x="20104099" y="11304681"/>
                </a:lnTo>
                <a:lnTo>
                  <a:pt x="20104099" y="0"/>
                </a:lnTo>
                <a:close/>
              </a:path>
            </a:pathLst>
          </a:custGeom>
          <a:solidFill>
            <a:srgbClr val="49277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60" name="Google Shape;60;g35b6bcdb7e6_0_224"/>
          <p:cNvPicPr preferRelativeResize="0"/>
          <p:nvPr/>
        </p:nvPicPr>
        <p:blipFill rotWithShape="1">
          <a:blip r:embed="rId2">
            <a:alphaModFix/>
          </a:blip>
          <a:srcRect b="0" l="0" r="0" t="0"/>
          <a:stretch/>
        </p:blipFill>
        <p:spPr>
          <a:xfrm>
            <a:off x="0" y="9642"/>
            <a:ext cx="20104097" cy="11289269"/>
          </a:xfrm>
          <a:prstGeom prst="rect">
            <a:avLst/>
          </a:prstGeom>
          <a:noFill/>
          <a:ln>
            <a:noFill/>
          </a:ln>
        </p:spPr>
      </p:pic>
      <p:sp>
        <p:nvSpPr>
          <p:cNvPr id="61" name="Google Shape;61;g35b6bcdb7e6_0_224"/>
          <p:cNvSpPr txBox="1"/>
          <p:nvPr>
            <p:ph type="ctrTitle"/>
          </p:nvPr>
        </p:nvSpPr>
        <p:spPr>
          <a:xfrm>
            <a:off x="5602312" y="4451518"/>
            <a:ext cx="7440300" cy="162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535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g35b6bcdb7e6_0_224"/>
          <p:cNvSpPr txBox="1"/>
          <p:nvPr>
            <p:ph idx="1" type="subTitle"/>
          </p:nvPr>
        </p:nvSpPr>
        <p:spPr>
          <a:xfrm>
            <a:off x="3015615" y="6333236"/>
            <a:ext cx="14073000" cy="2827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g35b6bcdb7e6_0_224"/>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35b6bcdb7e6_0_224"/>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35b6bcdb7e6_0_224"/>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6" name="Shape 66"/>
        <p:cNvGrpSpPr/>
        <p:nvPr/>
      </p:nvGrpSpPr>
      <p:grpSpPr>
        <a:xfrm>
          <a:off x="0" y="0"/>
          <a:ext cx="0" cy="0"/>
          <a:chOff x="0" y="0"/>
          <a:chExt cx="0" cy="0"/>
        </a:xfrm>
      </p:grpSpPr>
      <p:sp>
        <p:nvSpPr>
          <p:cNvPr id="67" name="Google Shape;67;g35b6bcdb7e6_0_232"/>
          <p:cNvSpPr txBox="1"/>
          <p:nvPr>
            <p:ph type="title"/>
          </p:nvPr>
        </p:nvSpPr>
        <p:spPr>
          <a:xfrm>
            <a:off x="11940234" y="3167596"/>
            <a:ext cx="5761500" cy="2140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950">
                <a:solidFill>
                  <a:srgbClr val="27154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g35b6bcdb7e6_0_232"/>
          <p:cNvSpPr txBox="1"/>
          <p:nvPr>
            <p:ph idx="1" type="body"/>
          </p:nvPr>
        </p:nvSpPr>
        <p:spPr>
          <a:xfrm>
            <a:off x="1872059" y="5279266"/>
            <a:ext cx="15312900" cy="2722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i="0" sz="1900">
                <a:solidFill>
                  <a:srgbClr val="0099CC"/>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9" name="Google Shape;69;g35b6bcdb7e6_0_232"/>
          <p:cNvSpPr txBox="1"/>
          <p:nvPr>
            <p:ph idx="11" type="ftr"/>
          </p:nvPr>
        </p:nvSpPr>
        <p:spPr>
          <a:xfrm>
            <a:off x="6835394" y="10517696"/>
            <a:ext cx="6433200" cy="5655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g35b6bcdb7e6_0_232"/>
          <p:cNvSpPr txBox="1"/>
          <p:nvPr>
            <p:ph idx="10" type="dt"/>
          </p:nvPr>
        </p:nvSpPr>
        <p:spPr>
          <a:xfrm>
            <a:off x="1005205" y="10517696"/>
            <a:ext cx="4623900" cy="565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g35b6bcdb7e6_0_232"/>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lvl1pPr indent="0" lvl="0"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1pPr>
            <a:lvl2pPr indent="0" lvl="1"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2pPr>
            <a:lvl3pPr indent="0" lvl="2"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3pPr>
            <a:lvl4pPr indent="0" lvl="3"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4pPr>
            <a:lvl5pPr indent="0" lvl="4"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5pPr>
            <a:lvl6pPr indent="0" lvl="5"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6pPr>
            <a:lvl7pPr indent="0" lvl="6"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7pPr>
            <a:lvl8pPr indent="0" lvl="7"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8pPr>
            <a:lvl9pPr indent="0" lvl="8" marL="38100" marR="0" algn="l">
              <a:lnSpc>
                <a:spcPct val="117857"/>
              </a:lnSpc>
              <a:spcBef>
                <a:spcPts val="0"/>
              </a:spcBef>
              <a:spcAft>
                <a:spcPts val="0"/>
              </a:spcAft>
              <a:buClr>
                <a:srgbClr val="000000"/>
              </a:buClr>
              <a:buSzPts val="1400"/>
              <a:buFont typeface="Arial"/>
              <a:buNone/>
              <a:defRPr b="0" i="0" sz="1400" u="none" cap="none" strike="noStrike">
                <a:solidFill>
                  <a:schemeClr val="lt1"/>
                </a:solidFill>
                <a:latin typeface="Arial"/>
                <a:ea typeface="Arial"/>
                <a:cs typeface="Arial"/>
                <a:sym typeface="Arial"/>
              </a:defRPr>
            </a:lvl9pPr>
          </a:lstStyle>
          <a:p>
            <a:pPr indent="0" lvl="0" marL="3810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g35b6bcdb7e6_0_184"/>
          <p:cNvSpPr/>
          <p:nvPr/>
        </p:nvSpPr>
        <p:spPr>
          <a:xfrm>
            <a:off x="177428" y="5829147"/>
            <a:ext cx="19749300" cy="5302800"/>
          </a:xfrm>
          <a:prstGeom prst="rect">
            <a:avLst/>
          </a:prstGeom>
          <a:solidFill>
            <a:schemeClr val="accent2"/>
          </a:solidFill>
          <a:ln>
            <a:noFill/>
          </a:ln>
        </p:spPr>
        <p:txBody>
          <a:bodyPr anchorCtr="0" anchor="ctr" bIns="201025" lIns="201025" spcFirstLastPara="1" rIns="201025" wrap="square" tIns="201025">
            <a:noAutofit/>
          </a:bodyPr>
          <a:lstStyle/>
          <a:p>
            <a:pPr indent="0" lvl="0" marL="0" rtl="0" algn="l">
              <a:spcBef>
                <a:spcPts val="0"/>
              </a:spcBef>
              <a:spcAft>
                <a:spcPts val="0"/>
              </a:spcAft>
              <a:buNone/>
            </a:pPr>
            <a:r>
              <a:t/>
            </a:r>
            <a:endParaRPr/>
          </a:p>
        </p:txBody>
      </p:sp>
      <p:sp>
        <p:nvSpPr>
          <p:cNvPr id="20" name="Google Shape;20;g35b6bcdb7e6_0_184"/>
          <p:cNvSpPr txBox="1"/>
          <p:nvPr>
            <p:ph type="title"/>
          </p:nvPr>
        </p:nvSpPr>
        <p:spPr>
          <a:xfrm>
            <a:off x="1068250" y="3769783"/>
            <a:ext cx="17992800" cy="1727700"/>
          </a:xfrm>
          <a:prstGeom prst="rect">
            <a:avLst/>
          </a:prstGeom>
        </p:spPr>
        <p:txBody>
          <a:bodyPr anchorCtr="0" anchor="b" bIns="201025" lIns="201025" spcFirstLastPara="1" rIns="201025" wrap="square" tIns="201025">
            <a:normAutofit/>
          </a:bodyPr>
          <a:lstStyle>
            <a:lvl1pPr lvl="0">
              <a:spcBef>
                <a:spcPts val="0"/>
              </a:spcBef>
              <a:spcAft>
                <a:spcPts val="0"/>
              </a:spcAft>
              <a:buSzPts val="7900"/>
              <a:buNone/>
              <a:defRPr sz="7900"/>
            </a:lvl1pPr>
            <a:lvl2pPr lvl="1">
              <a:spcBef>
                <a:spcPts val="0"/>
              </a:spcBef>
              <a:spcAft>
                <a:spcPts val="0"/>
              </a:spcAft>
              <a:buSzPts val="7900"/>
              <a:buNone/>
              <a:defRPr sz="7900"/>
            </a:lvl2pPr>
            <a:lvl3pPr lvl="2">
              <a:spcBef>
                <a:spcPts val="0"/>
              </a:spcBef>
              <a:spcAft>
                <a:spcPts val="0"/>
              </a:spcAft>
              <a:buSzPts val="7900"/>
              <a:buNone/>
              <a:defRPr sz="7900"/>
            </a:lvl3pPr>
            <a:lvl4pPr lvl="3">
              <a:spcBef>
                <a:spcPts val="0"/>
              </a:spcBef>
              <a:spcAft>
                <a:spcPts val="0"/>
              </a:spcAft>
              <a:buSzPts val="7900"/>
              <a:buNone/>
              <a:defRPr sz="7900"/>
            </a:lvl4pPr>
            <a:lvl5pPr lvl="4">
              <a:spcBef>
                <a:spcPts val="0"/>
              </a:spcBef>
              <a:spcAft>
                <a:spcPts val="0"/>
              </a:spcAft>
              <a:buSzPts val="7900"/>
              <a:buNone/>
              <a:defRPr sz="7900"/>
            </a:lvl5pPr>
            <a:lvl6pPr lvl="5">
              <a:spcBef>
                <a:spcPts val="0"/>
              </a:spcBef>
              <a:spcAft>
                <a:spcPts val="0"/>
              </a:spcAft>
              <a:buSzPts val="7900"/>
              <a:buNone/>
              <a:defRPr sz="7900"/>
            </a:lvl6pPr>
            <a:lvl7pPr lvl="6">
              <a:spcBef>
                <a:spcPts val="0"/>
              </a:spcBef>
              <a:spcAft>
                <a:spcPts val="0"/>
              </a:spcAft>
              <a:buSzPts val="7900"/>
              <a:buNone/>
              <a:defRPr sz="7900"/>
            </a:lvl7pPr>
            <a:lvl8pPr lvl="7">
              <a:spcBef>
                <a:spcPts val="0"/>
              </a:spcBef>
              <a:spcAft>
                <a:spcPts val="0"/>
              </a:spcAft>
              <a:buSzPts val="7900"/>
              <a:buNone/>
              <a:defRPr sz="7900"/>
            </a:lvl8pPr>
            <a:lvl9pPr lvl="8">
              <a:spcBef>
                <a:spcPts val="0"/>
              </a:spcBef>
              <a:spcAft>
                <a:spcPts val="0"/>
              </a:spcAft>
              <a:buSzPts val="7900"/>
              <a:buNone/>
              <a:defRPr sz="7900"/>
            </a:lvl9pPr>
          </a:lstStyle>
          <a:p/>
        </p:txBody>
      </p:sp>
      <p:sp>
        <p:nvSpPr>
          <p:cNvPr id="21" name="Google Shape;21;g35b6bcdb7e6_0_184"/>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g35b6bcdb7e6_0_188"/>
          <p:cNvSpPr txBox="1"/>
          <p:nvPr>
            <p:ph type="title"/>
          </p:nvPr>
        </p:nvSpPr>
        <p:spPr>
          <a:xfrm>
            <a:off x="685307" y="978506"/>
            <a:ext cx="18733500" cy="1370700"/>
          </a:xfrm>
          <a:prstGeom prst="rect">
            <a:avLst/>
          </a:prstGeom>
        </p:spPr>
        <p:txBody>
          <a:bodyPr anchorCtr="0" anchor="t" bIns="201025" lIns="201025" spcFirstLastPara="1" rIns="201025" wrap="square" tIns="201025">
            <a:normAutofit/>
          </a:bodyPr>
          <a:lstStyle>
            <a:lvl1pPr lvl="0">
              <a:spcBef>
                <a:spcPts val="0"/>
              </a:spcBef>
              <a:spcAft>
                <a:spcPts val="0"/>
              </a:spcAft>
              <a:buSzPts val="6600"/>
              <a:buNone/>
              <a:defRPr/>
            </a:lvl1pPr>
            <a:lvl2pPr lvl="1">
              <a:spcBef>
                <a:spcPts val="0"/>
              </a:spcBef>
              <a:spcAft>
                <a:spcPts val="0"/>
              </a:spcAft>
              <a:buSzPts val="6600"/>
              <a:buNone/>
              <a:defRPr/>
            </a:lvl2pPr>
            <a:lvl3pPr lvl="2">
              <a:spcBef>
                <a:spcPts val="0"/>
              </a:spcBef>
              <a:spcAft>
                <a:spcPts val="0"/>
              </a:spcAft>
              <a:buSzPts val="6600"/>
              <a:buNone/>
              <a:defRPr/>
            </a:lvl3pPr>
            <a:lvl4pPr lvl="3">
              <a:spcBef>
                <a:spcPts val="0"/>
              </a:spcBef>
              <a:spcAft>
                <a:spcPts val="0"/>
              </a:spcAft>
              <a:buSzPts val="6600"/>
              <a:buNone/>
              <a:defRPr/>
            </a:lvl4pPr>
            <a:lvl5pPr lvl="4">
              <a:spcBef>
                <a:spcPts val="0"/>
              </a:spcBef>
              <a:spcAft>
                <a:spcPts val="0"/>
              </a:spcAft>
              <a:buSzPts val="6600"/>
              <a:buNone/>
              <a:defRPr/>
            </a:lvl5pPr>
            <a:lvl6pPr lvl="5">
              <a:spcBef>
                <a:spcPts val="0"/>
              </a:spcBef>
              <a:spcAft>
                <a:spcPts val="0"/>
              </a:spcAft>
              <a:buSzPts val="6600"/>
              <a:buNone/>
              <a:defRPr/>
            </a:lvl6pPr>
            <a:lvl7pPr lvl="6">
              <a:spcBef>
                <a:spcPts val="0"/>
              </a:spcBef>
              <a:spcAft>
                <a:spcPts val="0"/>
              </a:spcAft>
              <a:buSzPts val="6600"/>
              <a:buNone/>
              <a:defRPr/>
            </a:lvl7pPr>
            <a:lvl8pPr lvl="7">
              <a:spcBef>
                <a:spcPts val="0"/>
              </a:spcBef>
              <a:spcAft>
                <a:spcPts val="0"/>
              </a:spcAft>
              <a:buSzPts val="6600"/>
              <a:buNone/>
              <a:defRPr/>
            </a:lvl8pPr>
            <a:lvl9pPr lvl="8">
              <a:spcBef>
                <a:spcPts val="0"/>
              </a:spcBef>
              <a:spcAft>
                <a:spcPts val="0"/>
              </a:spcAft>
              <a:buSzPts val="6600"/>
              <a:buNone/>
              <a:defRPr/>
            </a:lvl9pPr>
          </a:lstStyle>
          <a:p/>
        </p:txBody>
      </p:sp>
      <p:sp>
        <p:nvSpPr>
          <p:cNvPr id="24" name="Google Shape;24;g35b6bcdb7e6_0_188"/>
          <p:cNvSpPr txBox="1"/>
          <p:nvPr>
            <p:ph idx="1" type="body"/>
          </p:nvPr>
        </p:nvSpPr>
        <p:spPr>
          <a:xfrm>
            <a:off x="685307" y="2534022"/>
            <a:ext cx="18733500" cy="7512000"/>
          </a:xfrm>
          <a:prstGeom prst="rect">
            <a:avLst/>
          </a:prstGeom>
        </p:spPr>
        <p:txBody>
          <a:bodyPr anchorCtr="0" anchor="t" bIns="201025" lIns="201025" spcFirstLastPara="1" rIns="201025" wrap="square" tIns="201025">
            <a:normAutofit/>
          </a:bodyPr>
          <a:lstStyle>
            <a:lvl1pPr indent="-482600" lvl="0" marL="457200">
              <a:spcBef>
                <a:spcPts val="0"/>
              </a:spcBef>
              <a:spcAft>
                <a:spcPts val="0"/>
              </a:spcAft>
              <a:buSzPts val="4000"/>
              <a:buChar char="●"/>
              <a:defRPr/>
            </a:lvl1pPr>
            <a:lvl2pPr indent="-425450" lvl="1" marL="914400">
              <a:spcBef>
                <a:spcPts val="0"/>
              </a:spcBef>
              <a:spcAft>
                <a:spcPts val="0"/>
              </a:spcAft>
              <a:buSzPts val="3100"/>
              <a:buChar char="○"/>
              <a:defRPr/>
            </a:lvl2pPr>
            <a:lvl3pPr indent="-425450" lvl="2" marL="1371600">
              <a:spcBef>
                <a:spcPts val="0"/>
              </a:spcBef>
              <a:spcAft>
                <a:spcPts val="0"/>
              </a:spcAft>
              <a:buSzPts val="3100"/>
              <a:buChar char="■"/>
              <a:defRPr/>
            </a:lvl3pPr>
            <a:lvl4pPr indent="-425450" lvl="3" marL="1828800">
              <a:spcBef>
                <a:spcPts val="0"/>
              </a:spcBef>
              <a:spcAft>
                <a:spcPts val="0"/>
              </a:spcAft>
              <a:buSzPts val="3100"/>
              <a:buChar char="●"/>
              <a:defRPr/>
            </a:lvl4pPr>
            <a:lvl5pPr indent="-425450" lvl="4" marL="2286000">
              <a:spcBef>
                <a:spcPts val="0"/>
              </a:spcBef>
              <a:spcAft>
                <a:spcPts val="0"/>
              </a:spcAft>
              <a:buSzPts val="3100"/>
              <a:buChar char="○"/>
              <a:defRPr/>
            </a:lvl5pPr>
            <a:lvl6pPr indent="-425450" lvl="5" marL="2743200">
              <a:spcBef>
                <a:spcPts val="0"/>
              </a:spcBef>
              <a:spcAft>
                <a:spcPts val="0"/>
              </a:spcAft>
              <a:buSzPts val="3100"/>
              <a:buChar char="■"/>
              <a:defRPr/>
            </a:lvl6pPr>
            <a:lvl7pPr indent="-425450" lvl="6" marL="3200400">
              <a:spcBef>
                <a:spcPts val="0"/>
              </a:spcBef>
              <a:spcAft>
                <a:spcPts val="0"/>
              </a:spcAft>
              <a:buSzPts val="3100"/>
              <a:buChar char="●"/>
              <a:defRPr/>
            </a:lvl7pPr>
            <a:lvl8pPr indent="-425450" lvl="7" marL="3657600">
              <a:spcBef>
                <a:spcPts val="0"/>
              </a:spcBef>
              <a:spcAft>
                <a:spcPts val="0"/>
              </a:spcAft>
              <a:buSzPts val="3100"/>
              <a:buChar char="○"/>
              <a:defRPr/>
            </a:lvl8pPr>
            <a:lvl9pPr indent="-425450" lvl="8" marL="4114800">
              <a:spcBef>
                <a:spcPts val="0"/>
              </a:spcBef>
              <a:spcAft>
                <a:spcPts val="0"/>
              </a:spcAft>
              <a:buSzPts val="3100"/>
              <a:buChar char="■"/>
              <a:defRPr/>
            </a:lvl9pPr>
          </a:lstStyle>
          <a:p/>
        </p:txBody>
      </p:sp>
      <p:sp>
        <p:nvSpPr>
          <p:cNvPr id="25" name="Google Shape;25;g35b6bcdb7e6_0_188"/>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35b6bcdb7e6_0_192"/>
          <p:cNvSpPr txBox="1"/>
          <p:nvPr>
            <p:ph type="title"/>
          </p:nvPr>
        </p:nvSpPr>
        <p:spPr>
          <a:xfrm>
            <a:off x="685307" y="978506"/>
            <a:ext cx="18733500" cy="1370700"/>
          </a:xfrm>
          <a:prstGeom prst="rect">
            <a:avLst/>
          </a:prstGeom>
        </p:spPr>
        <p:txBody>
          <a:bodyPr anchorCtr="0" anchor="t" bIns="201025" lIns="201025" spcFirstLastPara="1" rIns="201025" wrap="square" tIns="201025">
            <a:normAutofit/>
          </a:bodyPr>
          <a:lstStyle>
            <a:lvl1pPr lvl="0">
              <a:spcBef>
                <a:spcPts val="0"/>
              </a:spcBef>
              <a:spcAft>
                <a:spcPts val="0"/>
              </a:spcAft>
              <a:buSzPts val="6600"/>
              <a:buNone/>
              <a:defRPr/>
            </a:lvl1pPr>
            <a:lvl2pPr lvl="1">
              <a:spcBef>
                <a:spcPts val="0"/>
              </a:spcBef>
              <a:spcAft>
                <a:spcPts val="0"/>
              </a:spcAft>
              <a:buSzPts val="6600"/>
              <a:buNone/>
              <a:defRPr/>
            </a:lvl2pPr>
            <a:lvl3pPr lvl="2">
              <a:spcBef>
                <a:spcPts val="0"/>
              </a:spcBef>
              <a:spcAft>
                <a:spcPts val="0"/>
              </a:spcAft>
              <a:buSzPts val="6600"/>
              <a:buNone/>
              <a:defRPr/>
            </a:lvl3pPr>
            <a:lvl4pPr lvl="3">
              <a:spcBef>
                <a:spcPts val="0"/>
              </a:spcBef>
              <a:spcAft>
                <a:spcPts val="0"/>
              </a:spcAft>
              <a:buSzPts val="6600"/>
              <a:buNone/>
              <a:defRPr/>
            </a:lvl4pPr>
            <a:lvl5pPr lvl="4">
              <a:spcBef>
                <a:spcPts val="0"/>
              </a:spcBef>
              <a:spcAft>
                <a:spcPts val="0"/>
              </a:spcAft>
              <a:buSzPts val="6600"/>
              <a:buNone/>
              <a:defRPr/>
            </a:lvl5pPr>
            <a:lvl6pPr lvl="5">
              <a:spcBef>
                <a:spcPts val="0"/>
              </a:spcBef>
              <a:spcAft>
                <a:spcPts val="0"/>
              </a:spcAft>
              <a:buSzPts val="6600"/>
              <a:buNone/>
              <a:defRPr/>
            </a:lvl6pPr>
            <a:lvl7pPr lvl="6">
              <a:spcBef>
                <a:spcPts val="0"/>
              </a:spcBef>
              <a:spcAft>
                <a:spcPts val="0"/>
              </a:spcAft>
              <a:buSzPts val="6600"/>
              <a:buNone/>
              <a:defRPr/>
            </a:lvl7pPr>
            <a:lvl8pPr lvl="7">
              <a:spcBef>
                <a:spcPts val="0"/>
              </a:spcBef>
              <a:spcAft>
                <a:spcPts val="0"/>
              </a:spcAft>
              <a:buSzPts val="6600"/>
              <a:buNone/>
              <a:defRPr/>
            </a:lvl8pPr>
            <a:lvl9pPr lvl="8">
              <a:spcBef>
                <a:spcPts val="0"/>
              </a:spcBef>
              <a:spcAft>
                <a:spcPts val="0"/>
              </a:spcAft>
              <a:buSzPts val="6600"/>
              <a:buNone/>
              <a:defRPr/>
            </a:lvl9pPr>
          </a:lstStyle>
          <a:p/>
        </p:txBody>
      </p:sp>
      <p:sp>
        <p:nvSpPr>
          <p:cNvPr id="28" name="Google Shape;28;g35b6bcdb7e6_0_192"/>
          <p:cNvSpPr txBox="1"/>
          <p:nvPr>
            <p:ph idx="1" type="body"/>
          </p:nvPr>
        </p:nvSpPr>
        <p:spPr>
          <a:xfrm>
            <a:off x="685307" y="2534022"/>
            <a:ext cx="8794200" cy="7512000"/>
          </a:xfrm>
          <a:prstGeom prst="rect">
            <a:avLst/>
          </a:prstGeom>
        </p:spPr>
        <p:txBody>
          <a:bodyPr anchorCtr="0" anchor="t" bIns="201025" lIns="201025" spcFirstLastPara="1" rIns="201025" wrap="square" tIns="201025">
            <a:normAutofit/>
          </a:bodyPr>
          <a:lstStyle>
            <a:lvl1pPr indent="-425450" lvl="0" marL="457200">
              <a:spcBef>
                <a:spcPts val="0"/>
              </a:spcBef>
              <a:spcAft>
                <a:spcPts val="0"/>
              </a:spcAft>
              <a:buSzPts val="3100"/>
              <a:buChar char="●"/>
              <a:defRPr sz="31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29" name="Google Shape;29;g35b6bcdb7e6_0_192"/>
          <p:cNvSpPr txBox="1"/>
          <p:nvPr>
            <p:ph idx="2" type="body"/>
          </p:nvPr>
        </p:nvSpPr>
        <p:spPr>
          <a:xfrm>
            <a:off x="10624568" y="2534022"/>
            <a:ext cx="8794200" cy="7512000"/>
          </a:xfrm>
          <a:prstGeom prst="rect">
            <a:avLst/>
          </a:prstGeom>
        </p:spPr>
        <p:txBody>
          <a:bodyPr anchorCtr="0" anchor="t" bIns="201025" lIns="201025" spcFirstLastPara="1" rIns="201025" wrap="square" tIns="201025">
            <a:normAutofit/>
          </a:bodyPr>
          <a:lstStyle>
            <a:lvl1pPr indent="-425450" lvl="0" marL="457200">
              <a:spcBef>
                <a:spcPts val="0"/>
              </a:spcBef>
              <a:spcAft>
                <a:spcPts val="0"/>
              </a:spcAft>
              <a:buSzPts val="3100"/>
              <a:buChar char="●"/>
              <a:defRPr sz="31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30" name="Google Shape;30;g35b6bcdb7e6_0_192"/>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g35b6bcdb7e6_0_197"/>
          <p:cNvSpPr txBox="1"/>
          <p:nvPr>
            <p:ph type="title"/>
          </p:nvPr>
        </p:nvSpPr>
        <p:spPr>
          <a:xfrm>
            <a:off x="685307" y="978506"/>
            <a:ext cx="18733500" cy="1370700"/>
          </a:xfrm>
          <a:prstGeom prst="rect">
            <a:avLst/>
          </a:prstGeom>
        </p:spPr>
        <p:txBody>
          <a:bodyPr anchorCtr="0" anchor="t" bIns="201025" lIns="201025" spcFirstLastPara="1" rIns="201025" wrap="square" tIns="201025">
            <a:normAutofit/>
          </a:bodyPr>
          <a:lstStyle>
            <a:lvl1pPr lvl="0">
              <a:spcBef>
                <a:spcPts val="0"/>
              </a:spcBef>
              <a:spcAft>
                <a:spcPts val="0"/>
              </a:spcAft>
              <a:buSzPts val="6600"/>
              <a:buNone/>
              <a:defRPr/>
            </a:lvl1pPr>
            <a:lvl2pPr lvl="1">
              <a:spcBef>
                <a:spcPts val="0"/>
              </a:spcBef>
              <a:spcAft>
                <a:spcPts val="0"/>
              </a:spcAft>
              <a:buSzPts val="6600"/>
              <a:buNone/>
              <a:defRPr/>
            </a:lvl2pPr>
            <a:lvl3pPr lvl="2">
              <a:spcBef>
                <a:spcPts val="0"/>
              </a:spcBef>
              <a:spcAft>
                <a:spcPts val="0"/>
              </a:spcAft>
              <a:buSzPts val="6600"/>
              <a:buNone/>
              <a:defRPr/>
            </a:lvl3pPr>
            <a:lvl4pPr lvl="3">
              <a:spcBef>
                <a:spcPts val="0"/>
              </a:spcBef>
              <a:spcAft>
                <a:spcPts val="0"/>
              </a:spcAft>
              <a:buSzPts val="6600"/>
              <a:buNone/>
              <a:defRPr/>
            </a:lvl4pPr>
            <a:lvl5pPr lvl="4">
              <a:spcBef>
                <a:spcPts val="0"/>
              </a:spcBef>
              <a:spcAft>
                <a:spcPts val="0"/>
              </a:spcAft>
              <a:buSzPts val="6600"/>
              <a:buNone/>
              <a:defRPr/>
            </a:lvl5pPr>
            <a:lvl6pPr lvl="5">
              <a:spcBef>
                <a:spcPts val="0"/>
              </a:spcBef>
              <a:spcAft>
                <a:spcPts val="0"/>
              </a:spcAft>
              <a:buSzPts val="6600"/>
              <a:buNone/>
              <a:defRPr/>
            </a:lvl6pPr>
            <a:lvl7pPr lvl="6">
              <a:spcBef>
                <a:spcPts val="0"/>
              </a:spcBef>
              <a:spcAft>
                <a:spcPts val="0"/>
              </a:spcAft>
              <a:buSzPts val="6600"/>
              <a:buNone/>
              <a:defRPr/>
            </a:lvl7pPr>
            <a:lvl8pPr lvl="7">
              <a:spcBef>
                <a:spcPts val="0"/>
              </a:spcBef>
              <a:spcAft>
                <a:spcPts val="0"/>
              </a:spcAft>
              <a:buSzPts val="6600"/>
              <a:buNone/>
              <a:defRPr/>
            </a:lvl8pPr>
            <a:lvl9pPr lvl="8">
              <a:spcBef>
                <a:spcPts val="0"/>
              </a:spcBef>
              <a:spcAft>
                <a:spcPts val="0"/>
              </a:spcAft>
              <a:buSzPts val="6600"/>
              <a:buNone/>
              <a:defRPr/>
            </a:lvl9pPr>
          </a:lstStyle>
          <a:p/>
        </p:txBody>
      </p:sp>
      <p:sp>
        <p:nvSpPr>
          <p:cNvPr id="33" name="Google Shape;33;g35b6bcdb7e6_0_197"/>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g35b6bcdb7e6_0_200"/>
          <p:cNvSpPr txBox="1"/>
          <p:nvPr>
            <p:ph type="title"/>
          </p:nvPr>
        </p:nvSpPr>
        <p:spPr>
          <a:xfrm>
            <a:off x="685307" y="1221634"/>
            <a:ext cx="6173700" cy="1661700"/>
          </a:xfrm>
          <a:prstGeom prst="rect">
            <a:avLst/>
          </a:prstGeom>
        </p:spPr>
        <p:txBody>
          <a:bodyPr anchorCtr="0" anchor="b" bIns="201025" lIns="201025" spcFirstLastPara="1" rIns="201025" wrap="square" tIns="20102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6" name="Google Shape;36;g35b6bcdb7e6_0_200"/>
          <p:cNvSpPr txBox="1"/>
          <p:nvPr>
            <p:ph idx="1" type="body"/>
          </p:nvPr>
        </p:nvSpPr>
        <p:spPr>
          <a:xfrm>
            <a:off x="685307" y="3055404"/>
            <a:ext cx="6173700" cy="6990900"/>
          </a:xfrm>
          <a:prstGeom prst="rect">
            <a:avLst/>
          </a:prstGeom>
        </p:spPr>
        <p:txBody>
          <a:bodyPr anchorCtr="0" anchor="t" bIns="201025" lIns="201025" spcFirstLastPara="1" rIns="201025" wrap="square" tIns="201025">
            <a:normAutofit/>
          </a:bodyPr>
          <a:lstStyle>
            <a:lvl1pPr indent="-393700" lvl="0" marL="457200">
              <a:spcBef>
                <a:spcPts val="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37" name="Google Shape;37;g35b6bcdb7e6_0_200"/>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8" name="Shape 38"/>
        <p:cNvGrpSpPr/>
        <p:nvPr/>
      </p:nvGrpSpPr>
      <p:grpSpPr>
        <a:xfrm>
          <a:off x="0" y="0"/>
          <a:ext cx="0" cy="0"/>
          <a:chOff x="0" y="0"/>
          <a:chExt cx="0" cy="0"/>
        </a:xfrm>
      </p:grpSpPr>
      <p:sp>
        <p:nvSpPr>
          <p:cNvPr id="39" name="Google Shape;39;g35b6bcdb7e6_0_204"/>
          <p:cNvSpPr txBox="1"/>
          <p:nvPr>
            <p:ph type="title"/>
          </p:nvPr>
        </p:nvSpPr>
        <p:spPr>
          <a:xfrm>
            <a:off x="1077869" y="1157320"/>
            <a:ext cx="12321000" cy="8994600"/>
          </a:xfrm>
          <a:prstGeom prst="rect">
            <a:avLst/>
          </a:prstGeom>
        </p:spPr>
        <p:txBody>
          <a:bodyPr anchorCtr="0" anchor="ctr" bIns="201025" lIns="201025" spcFirstLastPara="1" rIns="201025" wrap="square" tIns="201025">
            <a:normAutofit/>
          </a:bodyPr>
          <a:lstStyle>
            <a:lvl1pPr lvl="0">
              <a:spcBef>
                <a:spcPts val="0"/>
              </a:spcBef>
              <a:spcAft>
                <a:spcPts val="0"/>
              </a:spcAft>
              <a:buClr>
                <a:schemeClr val="lt1"/>
              </a:buClr>
              <a:buSzPts val="10600"/>
              <a:buNone/>
              <a:defRPr sz="10600">
                <a:solidFill>
                  <a:schemeClr val="lt1"/>
                </a:solidFill>
              </a:defRPr>
            </a:lvl1pPr>
            <a:lvl2pPr lvl="1">
              <a:spcBef>
                <a:spcPts val="0"/>
              </a:spcBef>
              <a:spcAft>
                <a:spcPts val="0"/>
              </a:spcAft>
              <a:buClr>
                <a:schemeClr val="lt1"/>
              </a:buClr>
              <a:buSzPts val="10600"/>
              <a:buNone/>
              <a:defRPr sz="10600">
                <a:solidFill>
                  <a:schemeClr val="lt1"/>
                </a:solidFill>
              </a:defRPr>
            </a:lvl2pPr>
            <a:lvl3pPr lvl="2">
              <a:spcBef>
                <a:spcPts val="0"/>
              </a:spcBef>
              <a:spcAft>
                <a:spcPts val="0"/>
              </a:spcAft>
              <a:buClr>
                <a:schemeClr val="lt1"/>
              </a:buClr>
              <a:buSzPts val="10600"/>
              <a:buNone/>
              <a:defRPr sz="10600">
                <a:solidFill>
                  <a:schemeClr val="lt1"/>
                </a:solidFill>
              </a:defRPr>
            </a:lvl3pPr>
            <a:lvl4pPr lvl="3">
              <a:spcBef>
                <a:spcPts val="0"/>
              </a:spcBef>
              <a:spcAft>
                <a:spcPts val="0"/>
              </a:spcAft>
              <a:buClr>
                <a:schemeClr val="lt1"/>
              </a:buClr>
              <a:buSzPts val="10600"/>
              <a:buNone/>
              <a:defRPr sz="10600">
                <a:solidFill>
                  <a:schemeClr val="lt1"/>
                </a:solidFill>
              </a:defRPr>
            </a:lvl4pPr>
            <a:lvl5pPr lvl="4">
              <a:spcBef>
                <a:spcPts val="0"/>
              </a:spcBef>
              <a:spcAft>
                <a:spcPts val="0"/>
              </a:spcAft>
              <a:buClr>
                <a:schemeClr val="lt1"/>
              </a:buClr>
              <a:buSzPts val="10600"/>
              <a:buNone/>
              <a:defRPr sz="10600">
                <a:solidFill>
                  <a:schemeClr val="lt1"/>
                </a:solidFill>
              </a:defRPr>
            </a:lvl5pPr>
            <a:lvl6pPr lvl="5">
              <a:spcBef>
                <a:spcPts val="0"/>
              </a:spcBef>
              <a:spcAft>
                <a:spcPts val="0"/>
              </a:spcAft>
              <a:buClr>
                <a:schemeClr val="lt1"/>
              </a:buClr>
              <a:buSzPts val="10600"/>
              <a:buNone/>
              <a:defRPr sz="10600">
                <a:solidFill>
                  <a:schemeClr val="lt1"/>
                </a:solidFill>
              </a:defRPr>
            </a:lvl6pPr>
            <a:lvl7pPr lvl="6">
              <a:spcBef>
                <a:spcPts val="0"/>
              </a:spcBef>
              <a:spcAft>
                <a:spcPts val="0"/>
              </a:spcAft>
              <a:buClr>
                <a:schemeClr val="lt1"/>
              </a:buClr>
              <a:buSzPts val="10600"/>
              <a:buNone/>
              <a:defRPr sz="10600">
                <a:solidFill>
                  <a:schemeClr val="lt1"/>
                </a:solidFill>
              </a:defRPr>
            </a:lvl7pPr>
            <a:lvl8pPr lvl="7">
              <a:spcBef>
                <a:spcPts val="0"/>
              </a:spcBef>
              <a:spcAft>
                <a:spcPts val="0"/>
              </a:spcAft>
              <a:buClr>
                <a:schemeClr val="lt1"/>
              </a:buClr>
              <a:buSzPts val="10600"/>
              <a:buNone/>
              <a:defRPr sz="10600">
                <a:solidFill>
                  <a:schemeClr val="lt1"/>
                </a:solidFill>
              </a:defRPr>
            </a:lvl8pPr>
            <a:lvl9pPr lvl="8">
              <a:spcBef>
                <a:spcPts val="0"/>
              </a:spcBef>
              <a:spcAft>
                <a:spcPts val="0"/>
              </a:spcAft>
              <a:buClr>
                <a:schemeClr val="lt1"/>
              </a:buClr>
              <a:buSzPts val="10600"/>
              <a:buNone/>
              <a:defRPr sz="10600">
                <a:solidFill>
                  <a:schemeClr val="lt1"/>
                </a:solidFill>
              </a:defRPr>
            </a:lvl9pPr>
          </a:lstStyle>
          <a:p/>
        </p:txBody>
      </p:sp>
      <p:sp>
        <p:nvSpPr>
          <p:cNvPr id="40" name="Google Shape;40;g35b6bcdb7e6_0_204"/>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35b6bcdb7e6_0_207"/>
          <p:cNvSpPr/>
          <p:nvPr/>
        </p:nvSpPr>
        <p:spPr>
          <a:xfrm>
            <a:off x="10194520" y="177440"/>
            <a:ext cx="9732300" cy="10954500"/>
          </a:xfrm>
          <a:prstGeom prst="rect">
            <a:avLst/>
          </a:prstGeom>
          <a:solidFill>
            <a:schemeClr val="accent2"/>
          </a:solidFill>
          <a:ln>
            <a:noFill/>
          </a:ln>
        </p:spPr>
        <p:txBody>
          <a:bodyPr anchorCtr="0" anchor="ctr" bIns="201025" lIns="201025" spcFirstLastPara="1" rIns="201025" wrap="square" tIns="201025">
            <a:noAutofit/>
          </a:bodyPr>
          <a:lstStyle/>
          <a:p>
            <a:pPr indent="0" lvl="0" marL="0" rtl="0" algn="l">
              <a:spcBef>
                <a:spcPts val="0"/>
              </a:spcBef>
              <a:spcAft>
                <a:spcPts val="0"/>
              </a:spcAft>
              <a:buNone/>
            </a:pPr>
            <a:r>
              <a:t/>
            </a:r>
            <a:endParaRPr/>
          </a:p>
        </p:txBody>
      </p:sp>
      <p:cxnSp>
        <p:nvCxnSpPr>
          <p:cNvPr id="43" name="Google Shape;43;g35b6bcdb7e6_0_207"/>
          <p:cNvCxnSpPr/>
          <p:nvPr/>
        </p:nvCxnSpPr>
        <p:spPr>
          <a:xfrm>
            <a:off x="11058299" y="9884550"/>
            <a:ext cx="10296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35b6bcdb7e6_0_207"/>
          <p:cNvSpPr txBox="1"/>
          <p:nvPr>
            <p:ph type="title"/>
          </p:nvPr>
        </p:nvSpPr>
        <p:spPr>
          <a:xfrm>
            <a:off x="583731" y="2598281"/>
            <a:ext cx="8893800" cy="3372000"/>
          </a:xfrm>
          <a:prstGeom prst="rect">
            <a:avLst/>
          </a:prstGeom>
        </p:spPr>
        <p:txBody>
          <a:bodyPr anchorCtr="0" anchor="b" bIns="201025" lIns="201025" spcFirstLastPara="1" rIns="201025" wrap="square" tIns="201025">
            <a:normAutofit/>
          </a:bodyPr>
          <a:lstStyle>
            <a:lvl1pPr lvl="0" algn="ctr">
              <a:spcBef>
                <a:spcPts val="0"/>
              </a:spcBef>
              <a:spcAft>
                <a:spcPts val="0"/>
              </a:spcAft>
              <a:buSzPts val="8400"/>
              <a:buNone/>
              <a:defRPr sz="8400"/>
            </a:lvl1pPr>
            <a:lvl2pPr lvl="1" algn="ctr">
              <a:spcBef>
                <a:spcPts val="0"/>
              </a:spcBef>
              <a:spcAft>
                <a:spcPts val="0"/>
              </a:spcAft>
              <a:buSzPts val="8400"/>
              <a:buNone/>
              <a:defRPr sz="8400"/>
            </a:lvl2pPr>
            <a:lvl3pPr lvl="2" algn="ctr">
              <a:spcBef>
                <a:spcPts val="0"/>
              </a:spcBef>
              <a:spcAft>
                <a:spcPts val="0"/>
              </a:spcAft>
              <a:buSzPts val="8400"/>
              <a:buNone/>
              <a:defRPr sz="8400"/>
            </a:lvl3pPr>
            <a:lvl4pPr lvl="3" algn="ctr">
              <a:spcBef>
                <a:spcPts val="0"/>
              </a:spcBef>
              <a:spcAft>
                <a:spcPts val="0"/>
              </a:spcAft>
              <a:buSzPts val="8400"/>
              <a:buNone/>
              <a:defRPr sz="8400"/>
            </a:lvl4pPr>
            <a:lvl5pPr lvl="4" algn="ctr">
              <a:spcBef>
                <a:spcPts val="0"/>
              </a:spcBef>
              <a:spcAft>
                <a:spcPts val="0"/>
              </a:spcAft>
              <a:buSzPts val="8400"/>
              <a:buNone/>
              <a:defRPr sz="8400"/>
            </a:lvl5pPr>
            <a:lvl6pPr lvl="5" algn="ctr">
              <a:spcBef>
                <a:spcPts val="0"/>
              </a:spcBef>
              <a:spcAft>
                <a:spcPts val="0"/>
              </a:spcAft>
              <a:buSzPts val="8400"/>
              <a:buNone/>
              <a:defRPr sz="8400"/>
            </a:lvl6pPr>
            <a:lvl7pPr lvl="6" algn="ctr">
              <a:spcBef>
                <a:spcPts val="0"/>
              </a:spcBef>
              <a:spcAft>
                <a:spcPts val="0"/>
              </a:spcAft>
              <a:buSzPts val="8400"/>
              <a:buNone/>
              <a:defRPr sz="8400"/>
            </a:lvl7pPr>
            <a:lvl8pPr lvl="7" algn="ctr">
              <a:spcBef>
                <a:spcPts val="0"/>
              </a:spcBef>
              <a:spcAft>
                <a:spcPts val="0"/>
              </a:spcAft>
              <a:buSzPts val="8400"/>
              <a:buNone/>
              <a:defRPr sz="8400"/>
            </a:lvl8pPr>
            <a:lvl9pPr lvl="8" algn="ctr">
              <a:spcBef>
                <a:spcPts val="0"/>
              </a:spcBef>
              <a:spcAft>
                <a:spcPts val="0"/>
              </a:spcAft>
              <a:buSzPts val="8400"/>
              <a:buNone/>
              <a:defRPr sz="8400"/>
            </a:lvl9pPr>
          </a:lstStyle>
          <a:p/>
        </p:txBody>
      </p:sp>
      <p:sp>
        <p:nvSpPr>
          <p:cNvPr id="45" name="Google Shape;45;g35b6bcdb7e6_0_207"/>
          <p:cNvSpPr txBox="1"/>
          <p:nvPr>
            <p:ph idx="1" type="subTitle"/>
          </p:nvPr>
        </p:nvSpPr>
        <p:spPr>
          <a:xfrm>
            <a:off x="583731" y="6088384"/>
            <a:ext cx="8893800" cy="2958300"/>
          </a:xfrm>
          <a:prstGeom prst="rect">
            <a:avLst/>
          </a:prstGeom>
        </p:spPr>
        <p:txBody>
          <a:bodyPr anchorCtr="0" anchor="t" bIns="201025" lIns="201025" spcFirstLastPara="1" rIns="201025" wrap="square" tIns="201025">
            <a:norm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46" name="Google Shape;46;g35b6bcdb7e6_0_207"/>
          <p:cNvSpPr txBox="1"/>
          <p:nvPr>
            <p:ph idx="2" type="body"/>
          </p:nvPr>
        </p:nvSpPr>
        <p:spPr>
          <a:xfrm>
            <a:off x="10860040" y="1592346"/>
            <a:ext cx="8436000" cy="8124600"/>
          </a:xfrm>
          <a:prstGeom prst="rect">
            <a:avLst/>
          </a:prstGeom>
        </p:spPr>
        <p:txBody>
          <a:bodyPr anchorCtr="0" anchor="ctr" bIns="201025" lIns="201025" spcFirstLastPara="1" rIns="201025" wrap="square" tIns="201025">
            <a:normAutofit/>
          </a:bodyPr>
          <a:lstStyle>
            <a:lvl1pPr indent="-482600" lvl="0" marL="457200">
              <a:spcBef>
                <a:spcPts val="0"/>
              </a:spcBef>
              <a:spcAft>
                <a:spcPts val="0"/>
              </a:spcAft>
              <a:buClr>
                <a:schemeClr val="lt1"/>
              </a:buClr>
              <a:buSzPts val="4000"/>
              <a:buChar char="●"/>
              <a:defRPr>
                <a:solidFill>
                  <a:schemeClr val="lt1"/>
                </a:solidFill>
              </a:defRPr>
            </a:lvl1pPr>
            <a:lvl2pPr indent="-425450" lvl="1" marL="914400">
              <a:spcBef>
                <a:spcPts val="0"/>
              </a:spcBef>
              <a:spcAft>
                <a:spcPts val="0"/>
              </a:spcAft>
              <a:buClr>
                <a:schemeClr val="lt1"/>
              </a:buClr>
              <a:buSzPts val="3100"/>
              <a:buChar char="○"/>
              <a:defRPr>
                <a:solidFill>
                  <a:schemeClr val="lt1"/>
                </a:solidFill>
              </a:defRPr>
            </a:lvl2pPr>
            <a:lvl3pPr indent="-425450" lvl="2" marL="1371600">
              <a:spcBef>
                <a:spcPts val="0"/>
              </a:spcBef>
              <a:spcAft>
                <a:spcPts val="0"/>
              </a:spcAft>
              <a:buClr>
                <a:schemeClr val="lt1"/>
              </a:buClr>
              <a:buSzPts val="3100"/>
              <a:buChar char="■"/>
              <a:defRPr>
                <a:solidFill>
                  <a:schemeClr val="lt1"/>
                </a:solidFill>
              </a:defRPr>
            </a:lvl3pPr>
            <a:lvl4pPr indent="-425450" lvl="3" marL="1828800">
              <a:spcBef>
                <a:spcPts val="0"/>
              </a:spcBef>
              <a:spcAft>
                <a:spcPts val="0"/>
              </a:spcAft>
              <a:buClr>
                <a:schemeClr val="lt1"/>
              </a:buClr>
              <a:buSzPts val="3100"/>
              <a:buChar char="●"/>
              <a:defRPr>
                <a:solidFill>
                  <a:schemeClr val="lt1"/>
                </a:solidFill>
              </a:defRPr>
            </a:lvl4pPr>
            <a:lvl5pPr indent="-425450" lvl="4" marL="2286000">
              <a:spcBef>
                <a:spcPts val="0"/>
              </a:spcBef>
              <a:spcAft>
                <a:spcPts val="0"/>
              </a:spcAft>
              <a:buClr>
                <a:schemeClr val="lt1"/>
              </a:buClr>
              <a:buSzPts val="3100"/>
              <a:buChar char="○"/>
              <a:defRPr>
                <a:solidFill>
                  <a:schemeClr val="lt1"/>
                </a:solidFill>
              </a:defRPr>
            </a:lvl5pPr>
            <a:lvl6pPr indent="-425450" lvl="5" marL="2743200">
              <a:spcBef>
                <a:spcPts val="0"/>
              </a:spcBef>
              <a:spcAft>
                <a:spcPts val="0"/>
              </a:spcAft>
              <a:buClr>
                <a:schemeClr val="lt1"/>
              </a:buClr>
              <a:buSzPts val="3100"/>
              <a:buChar char="■"/>
              <a:defRPr>
                <a:solidFill>
                  <a:schemeClr val="lt1"/>
                </a:solidFill>
              </a:defRPr>
            </a:lvl6pPr>
            <a:lvl7pPr indent="-425450" lvl="6" marL="3200400">
              <a:spcBef>
                <a:spcPts val="0"/>
              </a:spcBef>
              <a:spcAft>
                <a:spcPts val="0"/>
              </a:spcAft>
              <a:buClr>
                <a:schemeClr val="lt1"/>
              </a:buClr>
              <a:buSzPts val="3100"/>
              <a:buChar char="●"/>
              <a:defRPr>
                <a:solidFill>
                  <a:schemeClr val="lt1"/>
                </a:solidFill>
              </a:defRPr>
            </a:lvl7pPr>
            <a:lvl8pPr indent="-425450" lvl="7" marL="3657600">
              <a:spcBef>
                <a:spcPts val="0"/>
              </a:spcBef>
              <a:spcAft>
                <a:spcPts val="0"/>
              </a:spcAft>
              <a:buClr>
                <a:schemeClr val="lt1"/>
              </a:buClr>
              <a:buSzPts val="3100"/>
              <a:buChar char="○"/>
              <a:defRPr>
                <a:solidFill>
                  <a:schemeClr val="lt1"/>
                </a:solidFill>
              </a:defRPr>
            </a:lvl8pPr>
            <a:lvl9pPr indent="-425450" lvl="8" marL="4114800">
              <a:spcBef>
                <a:spcPts val="0"/>
              </a:spcBef>
              <a:spcAft>
                <a:spcPts val="0"/>
              </a:spcAft>
              <a:buClr>
                <a:schemeClr val="lt1"/>
              </a:buClr>
              <a:buSzPts val="3100"/>
              <a:buChar char="■"/>
              <a:defRPr>
                <a:solidFill>
                  <a:schemeClr val="lt1"/>
                </a:solidFill>
              </a:defRPr>
            </a:lvl9pPr>
          </a:lstStyle>
          <a:p/>
        </p:txBody>
      </p:sp>
      <p:sp>
        <p:nvSpPr>
          <p:cNvPr id="47" name="Google Shape;47;g35b6bcdb7e6_0_207"/>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35b6bcdb7e6_0_214"/>
          <p:cNvSpPr txBox="1"/>
          <p:nvPr>
            <p:ph idx="1" type="body"/>
          </p:nvPr>
        </p:nvSpPr>
        <p:spPr>
          <a:xfrm>
            <a:off x="685307" y="9302042"/>
            <a:ext cx="13188900" cy="1330500"/>
          </a:xfrm>
          <a:prstGeom prst="rect">
            <a:avLst/>
          </a:prstGeom>
        </p:spPr>
        <p:txBody>
          <a:bodyPr anchorCtr="0" anchor="ctr" bIns="201025" lIns="201025" spcFirstLastPara="1" rIns="201025" wrap="square" tIns="201025">
            <a:normAutofit/>
          </a:bodyPr>
          <a:lstStyle>
            <a:lvl1pPr indent="-228600" lvl="0" marL="457200">
              <a:lnSpc>
                <a:spcPct val="100000"/>
              </a:lnSpc>
              <a:spcBef>
                <a:spcPts val="0"/>
              </a:spcBef>
              <a:spcAft>
                <a:spcPts val="0"/>
              </a:spcAft>
              <a:buSzPts val="4600"/>
              <a:buNone/>
              <a:defRPr sz="4600"/>
            </a:lvl1pPr>
          </a:lstStyle>
          <a:p/>
        </p:txBody>
      </p:sp>
      <p:sp>
        <p:nvSpPr>
          <p:cNvPr id="50" name="Google Shape;50;g35b6bcdb7e6_0_214"/>
          <p:cNvSpPr txBox="1"/>
          <p:nvPr>
            <p:ph idx="12" type="sldNum"/>
          </p:nvPr>
        </p:nvSpPr>
        <p:spPr>
          <a:xfrm>
            <a:off x="18683796" y="10309481"/>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9" name="Shape 9"/>
        <p:cNvGrpSpPr/>
        <p:nvPr/>
      </p:nvGrpSpPr>
      <p:grpSpPr>
        <a:xfrm>
          <a:off x="0" y="0"/>
          <a:ext cx="0" cy="0"/>
          <a:chOff x="0" y="0"/>
          <a:chExt cx="0" cy="0"/>
        </a:xfrm>
      </p:grpSpPr>
      <p:sp>
        <p:nvSpPr>
          <p:cNvPr id="10" name="Google Shape;10;g35b6bcdb7e6_0_175"/>
          <p:cNvSpPr txBox="1"/>
          <p:nvPr>
            <p:ph type="title"/>
          </p:nvPr>
        </p:nvSpPr>
        <p:spPr>
          <a:xfrm>
            <a:off x="685307" y="978506"/>
            <a:ext cx="18733500" cy="1370700"/>
          </a:xfrm>
          <a:prstGeom prst="rect">
            <a:avLst/>
          </a:prstGeom>
          <a:noFill/>
          <a:ln>
            <a:noFill/>
          </a:ln>
        </p:spPr>
        <p:txBody>
          <a:bodyPr anchorCtr="0" anchor="t" bIns="201025" lIns="201025" spcFirstLastPara="1" rIns="201025" wrap="square" tIns="201025">
            <a:normAutofit/>
          </a:bodyPr>
          <a:lstStyle>
            <a:lvl1pPr lvl="0">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1pPr>
            <a:lvl2pPr lvl="1">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2pPr>
            <a:lvl3pPr lvl="2">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3pPr>
            <a:lvl4pPr lvl="3">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4pPr>
            <a:lvl5pPr lvl="4">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5pPr>
            <a:lvl6pPr lvl="5">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6pPr>
            <a:lvl7pPr lvl="6">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7pPr>
            <a:lvl8pPr lvl="7">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8pPr>
            <a:lvl9pPr lvl="8">
              <a:spcBef>
                <a:spcPts val="0"/>
              </a:spcBef>
              <a:spcAft>
                <a:spcPts val="0"/>
              </a:spcAft>
              <a:buClr>
                <a:schemeClr val="dk2"/>
              </a:buClr>
              <a:buSzPts val="6600"/>
              <a:buFont typeface="Raleway"/>
              <a:buNone/>
              <a:defRPr b="1" sz="6600">
                <a:solidFill>
                  <a:schemeClr val="dk2"/>
                </a:solidFill>
                <a:latin typeface="Raleway"/>
                <a:ea typeface="Raleway"/>
                <a:cs typeface="Raleway"/>
                <a:sym typeface="Raleway"/>
              </a:defRPr>
            </a:lvl9pPr>
          </a:lstStyle>
          <a:p/>
        </p:txBody>
      </p:sp>
      <p:sp>
        <p:nvSpPr>
          <p:cNvPr id="11" name="Google Shape;11;g35b6bcdb7e6_0_175"/>
          <p:cNvSpPr txBox="1"/>
          <p:nvPr>
            <p:ph idx="1" type="body"/>
          </p:nvPr>
        </p:nvSpPr>
        <p:spPr>
          <a:xfrm>
            <a:off x="685307" y="2534022"/>
            <a:ext cx="18733500" cy="7512000"/>
          </a:xfrm>
          <a:prstGeom prst="rect">
            <a:avLst/>
          </a:prstGeom>
          <a:noFill/>
          <a:ln>
            <a:noFill/>
          </a:ln>
        </p:spPr>
        <p:txBody>
          <a:bodyPr anchorCtr="0" anchor="t" bIns="201025" lIns="201025" spcFirstLastPara="1" rIns="201025" wrap="square" tIns="201025">
            <a:normAutofit/>
          </a:bodyPr>
          <a:lstStyle>
            <a:lvl1pPr indent="-482600" lvl="0" marL="457200">
              <a:lnSpc>
                <a:spcPct val="115000"/>
              </a:lnSpc>
              <a:spcBef>
                <a:spcPts val="0"/>
              </a:spcBef>
              <a:spcAft>
                <a:spcPts val="0"/>
              </a:spcAft>
              <a:buClr>
                <a:schemeClr val="lt2"/>
              </a:buClr>
              <a:buSzPts val="4000"/>
              <a:buFont typeface="Source Sans Pro"/>
              <a:buChar char="●"/>
              <a:defRPr sz="4000">
                <a:solidFill>
                  <a:schemeClr val="lt2"/>
                </a:solidFill>
                <a:latin typeface="Source Sans Pro"/>
                <a:ea typeface="Source Sans Pro"/>
                <a:cs typeface="Source Sans Pro"/>
                <a:sym typeface="Source Sans Pro"/>
              </a:defRPr>
            </a:lvl1pPr>
            <a:lvl2pPr indent="-425450" lvl="1" marL="9144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2pPr>
            <a:lvl3pPr indent="-425450" lvl="2" marL="13716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3pPr>
            <a:lvl4pPr indent="-425450" lvl="3" marL="18288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4pPr>
            <a:lvl5pPr indent="-425450" lvl="4" marL="22860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5pPr>
            <a:lvl6pPr indent="-425450" lvl="5" marL="27432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6pPr>
            <a:lvl7pPr indent="-425450" lvl="6" marL="32004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7pPr>
            <a:lvl8pPr indent="-425450" lvl="7" marL="36576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8pPr>
            <a:lvl9pPr indent="-425450" lvl="8" marL="4114800">
              <a:lnSpc>
                <a:spcPct val="115000"/>
              </a:lnSpc>
              <a:spcBef>
                <a:spcPts val="0"/>
              </a:spcBef>
              <a:spcAft>
                <a:spcPts val="0"/>
              </a:spcAft>
              <a:buClr>
                <a:schemeClr val="lt2"/>
              </a:buClr>
              <a:buSzPts val="3100"/>
              <a:buFont typeface="Source Sans Pro"/>
              <a:buChar char="■"/>
              <a:defRPr sz="3100">
                <a:solidFill>
                  <a:schemeClr val="lt2"/>
                </a:solidFill>
                <a:latin typeface="Source Sans Pro"/>
                <a:ea typeface="Source Sans Pro"/>
                <a:cs typeface="Source Sans Pro"/>
                <a:sym typeface="Source Sans Pro"/>
              </a:defRPr>
            </a:lvl9pPr>
          </a:lstStyle>
          <a:p/>
        </p:txBody>
      </p:sp>
      <p:sp>
        <p:nvSpPr>
          <p:cNvPr id="12" name="Google Shape;12;g35b6bcdb7e6_0_175"/>
          <p:cNvSpPr txBox="1"/>
          <p:nvPr>
            <p:ph idx="12" type="sldNum"/>
          </p:nvPr>
        </p:nvSpPr>
        <p:spPr>
          <a:xfrm>
            <a:off x="18683796" y="10309481"/>
            <a:ext cx="1206300" cy="865500"/>
          </a:xfrm>
          <a:prstGeom prst="rect">
            <a:avLst/>
          </a:prstGeom>
          <a:noFill/>
          <a:ln>
            <a:noFill/>
          </a:ln>
        </p:spPr>
        <p:txBody>
          <a:bodyPr anchorCtr="0" anchor="ctr" bIns="201025" lIns="201025" spcFirstLastPara="1" rIns="201025" wrap="square" tIns="201025">
            <a:normAutofit/>
          </a:bodyPr>
          <a:lstStyle>
            <a:lvl1pPr lvl="0" algn="r">
              <a:buNone/>
              <a:defRPr sz="2200">
                <a:solidFill>
                  <a:schemeClr val="lt2"/>
                </a:solidFill>
                <a:latin typeface="Source Sans Pro"/>
                <a:ea typeface="Source Sans Pro"/>
                <a:cs typeface="Source Sans Pro"/>
                <a:sym typeface="Source Sans Pro"/>
              </a:defRPr>
            </a:lvl1pPr>
            <a:lvl2pPr lvl="1" algn="r">
              <a:buNone/>
              <a:defRPr sz="2200">
                <a:solidFill>
                  <a:schemeClr val="lt2"/>
                </a:solidFill>
                <a:latin typeface="Source Sans Pro"/>
                <a:ea typeface="Source Sans Pro"/>
                <a:cs typeface="Source Sans Pro"/>
                <a:sym typeface="Source Sans Pro"/>
              </a:defRPr>
            </a:lvl2pPr>
            <a:lvl3pPr lvl="2" algn="r">
              <a:buNone/>
              <a:defRPr sz="2200">
                <a:solidFill>
                  <a:schemeClr val="lt2"/>
                </a:solidFill>
                <a:latin typeface="Source Sans Pro"/>
                <a:ea typeface="Source Sans Pro"/>
                <a:cs typeface="Source Sans Pro"/>
                <a:sym typeface="Source Sans Pro"/>
              </a:defRPr>
            </a:lvl3pPr>
            <a:lvl4pPr lvl="3" algn="r">
              <a:buNone/>
              <a:defRPr sz="2200">
                <a:solidFill>
                  <a:schemeClr val="lt2"/>
                </a:solidFill>
                <a:latin typeface="Source Sans Pro"/>
                <a:ea typeface="Source Sans Pro"/>
                <a:cs typeface="Source Sans Pro"/>
                <a:sym typeface="Source Sans Pro"/>
              </a:defRPr>
            </a:lvl4pPr>
            <a:lvl5pPr lvl="4" algn="r">
              <a:buNone/>
              <a:defRPr sz="2200">
                <a:solidFill>
                  <a:schemeClr val="lt2"/>
                </a:solidFill>
                <a:latin typeface="Source Sans Pro"/>
                <a:ea typeface="Source Sans Pro"/>
                <a:cs typeface="Source Sans Pro"/>
                <a:sym typeface="Source Sans Pro"/>
              </a:defRPr>
            </a:lvl5pPr>
            <a:lvl6pPr lvl="5" algn="r">
              <a:buNone/>
              <a:defRPr sz="2200">
                <a:solidFill>
                  <a:schemeClr val="lt2"/>
                </a:solidFill>
                <a:latin typeface="Source Sans Pro"/>
                <a:ea typeface="Source Sans Pro"/>
                <a:cs typeface="Source Sans Pro"/>
                <a:sym typeface="Source Sans Pro"/>
              </a:defRPr>
            </a:lvl6pPr>
            <a:lvl7pPr lvl="6" algn="r">
              <a:buNone/>
              <a:defRPr sz="2200">
                <a:solidFill>
                  <a:schemeClr val="lt2"/>
                </a:solidFill>
                <a:latin typeface="Source Sans Pro"/>
                <a:ea typeface="Source Sans Pro"/>
                <a:cs typeface="Source Sans Pro"/>
                <a:sym typeface="Source Sans Pro"/>
              </a:defRPr>
            </a:lvl7pPr>
            <a:lvl8pPr lvl="7" algn="r">
              <a:buNone/>
              <a:defRPr sz="2200">
                <a:solidFill>
                  <a:schemeClr val="lt2"/>
                </a:solidFill>
                <a:latin typeface="Source Sans Pro"/>
                <a:ea typeface="Source Sans Pro"/>
                <a:cs typeface="Source Sans Pro"/>
                <a:sym typeface="Source Sans Pro"/>
              </a:defRPr>
            </a:lvl8pPr>
            <a:lvl9pPr lvl="8" algn="r">
              <a:buNone/>
              <a:defRPr sz="22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hyperlink" Target="http://localhost/j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30.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github.com/abbodi1406/vcredist?tab=readme-ov-file"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1.png"/><Relationship Id="rId4" Type="http://schemas.openxmlformats.org/officeDocument/2006/relationships/hyperlink" Target="https://developer.mozilla.org/fr/docs/Web/HTML/Element/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www.php.net/manual/fr/pdostatement.rowcount.ph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0.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localhost/phpmyadmi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4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49.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51.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5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54.png"/><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hyperlink" Target="https://blog-investissement-immobilier.lybox.fr/formation/sq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hyperlink" Target="https://www.php.net/manual/fr/pdo.connections.php" TargetMode="External"/><Relationship Id="rId5" Type="http://schemas.openxmlformats.org/officeDocument/2006/relationships/hyperlink" Target="https://grafikart.fr/tutoriels/pdo-php-1141" TargetMode="External"/><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hyperlink" Target="http://localho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35b6bcdb7e6_0_115"/>
          <p:cNvSpPr txBox="1"/>
          <p:nvPr>
            <p:ph type="ctrTitle"/>
          </p:nvPr>
        </p:nvSpPr>
        <p:spPr>
          <a:xfrm>
            <a:off x="1068250" y="581518"/>
            <a:ext cx="17992800" cy="1416000"/>
          </a:xfrm>
          <a:prstGeom prst="rect">
            <a:avLst/>
          </a:prstGeom>
        </p:spPr>
        <p:txBody>
          <a:bodyPr anchorCtr="0" anchor="b" bIns="201025" lIns="201025" spcFirstLastPara="1" rIns="201025" wrap="square" tIns="201025">
            <a:normAutofit fontScale="90000"/>
          </a:bodyPr>
          <a:lstStyle/>
          <a:p>
            <a:pPr indent="0" lvl="0" marL="0" rtl="0" algn="l">
              <a:spcBef>
                <a:spcPts val="0"/>
              </a:spcBef>
              <a:spcAft>
                <a:spcPts val="0"/>
              </a:spcAft>
              <a:buNone/>
            </a:pPr>
            <a:r>
              <a:rPr lang="fr-FR"/>
              <a:t>PHP	et MySQL</a:t>
            </a:r>
            <a:endParaRPr/>
          </a:p>
        </p:txBody>
      </p:sp>
      <p:sp>
        <p:nvSpPr>
          <p:cNvPr id="77" name="Google Shape;77;g35b6bcdb7e6_0_115"/>
          <p:cNvSpPr txBox="1"/>
          <p:nvPr>
            <p:ph idx="1" type="subTitle"/>
          </p:nvPr>
        </p:nvSpPr>
        <p:spPr>
          <a:xfrm>
            <a:off x="1068250" y="3821619"/>
            <a:ext cx="17992800" cy="815700"/>
          </a:xfrm>
          <a:prstGeom prst="rect">
            <a:avLst/>
          </a:prstGeom>
        </p:spPr>
        <p:txBody>
          <a:bodyPr anchorCtr="0" anchor="t" bIns="201025" lIns="201025" spcFirstLastPara="1" rIns="201025" wrap="square" tIns="201025">
            <a:normAutofit fontScale="62500" lnSpcReduction="20000"/>
          </a:bodyPr>
          <a:lstStyle/>
          <a:p>
            <a:pPr indent="0" lvl="0" marL="0" rtl="0" algn="l">
              <a:spcBef>
                <a:spcPts val="0"/>
              </a:spcBef>
              <a:spcAft>
                <a:spcPts val="0"/>
              </a:spcAft>
              <a:buNone/>
            </a:pPr>
            <a:r>
              <a:rPr lang="fr-FR"/>
              <a:t>Ynov - B2 - 2025</a:t>
            </a:r>
            <a:endParaRPr/>
          </a:p>
        </p:txBody>
      </p:sp>
      <p:pic>
        <p:nvPicPr>
          <p:cNvPr id="78" name="Google Shape;78;g35b6bcdb7e6_0_115"/>
          <p:cNvPicPr preferRelativeResize="0"/>
          <p:nvPr/>
        </p:nvPicPr>
        <p:blipFill>
          <a:blip r:embed="rId3">
            <a:alphaModFix/>
          </a:blip>
          <a:stretch>
            <a:fillRect/>
          </a:stretch>
        </p:blipFill>
        <p:spPr>
          <a:xfrm>
            <a:off x="7155957" y="6430180"/>
            <a:ext cx="5792187" cy="39695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3" name="Shape 163"/>
        <p:cNvGrpSpPr/>
        <p:nvPr/>
      </p:nvGrpSpPr>
      <p:grpSpPr>
        <a:xfrm>
          <a:off x="0" y="0"/>
          <a:ext cx="0" cy="0"/>
          <a:chOff x="0" y="0"/>
          <a:chExt cx="0" cy="0"/>
        </a:xfrm>
      </p:grpSpPr>
      <p:sp>
        <p:nvSpPr>
          <p:cNvPr id="164" name="Google Shape;164;g3061dc5c345_0_7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65" name="Google Shape;165;g3061dc5c345_0_78"/>
          <p:cNvSpPr txBox="1"/>
          <p:nvPr>
            <p:ph idx="12" type="sldNum"/>
          </p:nvPr>
        </p:nvSpPr>
        <p:spPr>
          <a:xfrm>
            <a:off x="18327912" y="10401750"/>
            <a:ext cx="10905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66" name="Google Shape;166;g3061dc5c345_0_7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pic>
        <p:nvPicPr>
          <p:cNvPr id="167" name="Google Shape;167;g3061dc5c345_0_78"/>
          <p:cNvPicPr preferRelativeResize="0"/>
          <p:nvPr/>
        </p:nvPicPr>
        <p:blipFill rotWithShape="1">
          <a:blip r:embed="rId3">
            <a:alphaModFix/>
          </a:blip>
          <a:srcRect b="0" l="0" r="0" t="0"/>
          <a:stretch/>
        </p:blipFill>
        <p:spPr>
          <a:xfrm>
            <a:off x="831850" y="2258518"/>
            <a:ext cx="10591800" cy="3486150"/>
          </a:xfrm>
          <a:prstGeom prst="rect">
            <a:avLst/>
          </a:prstGeom>
          <a:noFill/>
          <a:ln>
            <a:noFill/>
          </a:ln>
        </p:spPr>
      </p:pic>
      <p:pic>
        <p:nvPicPr>
          <p:cNvPr id="168" name="Google Shape;168;g3061dc5c345_0_78"/>
          <p:cNvPicPr preferRelativeResize="0"/>
          <p:nvPr/>
        </p:nvPicPr>
        <p:blipFill rotWithShape="1">
          <a:blip r:embed="rId4">
            <a:alphaModFix/>
          </a:blip>
          <a:srcRect b="0" l="0" r="0" t="0"/>
          <a:stretch/>
        </p:blipFill>
        <p:spPr>
          <a:xfrm>
            <a:off x="9576225" y="6067055"/>
            <a:ext cx="6934200" cy="3343275"/>
          </a:xfrm>
          <a:prstGeom prst="rect">
            <a:avLst/>
          </a:prstGeom>
          <a:noFill/>
          <a:ln>
            <a:noFill/>
          </a:ln>
        </p:spPr>
      </p:pic>
      <p:pic>
        <p:nvPicPr>
          <p:cNvPr id="169" name="Google Shape;169;g3061dc5c345_0_78"/>
          <p:cNvPicPr preferRelativeResize="0"/>
          <p:nvPr/>
        </p:nvPicPr>
        <p:blipFill rotWithShape="1">
          <a:blip r:embed="rId5">
            <a:alphaModFix/>
          </a:blip>
          <a:srcRect b="0" l="0" r="0" t="0"/>
          <a:stretch/>
        </p:blipFill>
        <p:spPr>
          <a:xfrm>
            <a:off x="1455200" y="5843218"/>
            <a:ext cx="7058025" cy="3790950"/>
          </a:xfrm>
          <a:prstGeom prst="rect">
            <a:avLst/>
          </a:prstGeom>
          <a:noFill/>
          <a:ln>
            <a:noFill/>
          </a:ln>
        </p:spPr>
      </p:pic>
      <p:sp>
        <p:nvSpPr>
          <p:cNvPr id="170" name="Google Shape;170;g3061dc5c345_0_78"/>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 rajoutant un dossier “jo” et un ficher “index.php”, le script sera executable via </a:t>
            </a:r>
            <a:r>
              <a:rPr b="0" i="0" lang="fr-FR" sz="2400" u="sng" cap="none" strike="noStrike">
                <a:solidFill>
                  <a:srgbClr val="434343"/>
                </a:solidFill>
                <a:latin typeface="Arial"/>
                <a:ea typeface="Arial"/>
                <a:cs typeface="Arial"/>
                <a:sym typeface="Arial"/>
                <a:hlinkClick r:id="rId6">
                  <a:extLst>
                    <a:ext uri="{A12FA001-AC4F-418D-AE19-62706E023703}">
                      <ahyp:hlinkClr val="tx"/>
                    </a:ext>
                  </a:extLst>
                </a:hlinkClick>
              </a:rPr>
              <a:t>http://localhost/jo/</a:t>
            </a:r>
            <a:r>
              <a:rPr b="0" i="0" lang="fr-FR" sz="2400" u="none" cap="none" strike="noStrike">
                <a:solidFill>
                  <a:srgbClr val="434343"/>
                </a:solidFill>
                <a:latin typeface="Arial"/>
                <a:ea typeface="Arial"/>
                <a:cs typeface="Arial"/>
                <a:sym typeface="Arial"/>
              </a:rPr>
              <a: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g2d39141e29f_0_6"/>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76" name="Google Shape;176;g2d39141e29f_0_6"/>
          <p:cNvSpPr txBox="1"/>
          <p:nvPr>
            <p:ph idx="12" type="sldNum"/>
          </p:nvPr>
        </p:nvSpPr>
        <p:spPr>
          <a:xfrm>
            <a:off x="18310186" y="10401750"/>
            <a:ext cx="11082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77" name="Google Shape;177;g2d39141e29f_0_6"/>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pic>
        <p:nvPicPr>
          <p:cNvPr id="178" name="Google Shape;178;g2d39141e29f_0_6"/>
          <p:cNvPicPr preferRelativeResize="0"/>
          <p:nvPr/>
        </p:nvPicPr>
        <p:blipFill rotWithShape="1">
          <a:blip r:embed="rId3">
            <a:alphaModFix/>
          </a:blip>
          <a:srcRect b="0" l="0" r="0" t="0"/>
          <a:stretch/>
        </p:blipFill>
        <p:spPr>
          <a:xfrm>
            <a:off x="831838" y="2550968"/>
            <a:ext cx="17478375" cy="6886575"/>
          </a:xfrm>
          <a:prstGeom prst="rect">
            <a:avLst/>
          </a:prstGeom>
          <a:noFill/>
          <a:ln>
            <a:noFill/>
          </a:ln>
        </p:spPr>
      </p:pic>
      <p:sp>
        <p:nvSpPr>
          <p:cNvPr id="179" name="Google Shape;179;g2d39141e29f_0_6"/>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Avec le code vu ensemble et la connexion mysql, le résultat est le suivant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sp>
        <p:nvSpPr>
          <p:cNvPr id="184" name="Google Shape;184;g2d39141e29f_0_26"/>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85" name="Google Shape;185;g2d39141e29f_0_26"/>
          <p:cNvSpPr txBox="1"/>
          <p:nvPr>
            <p:ph idx="12" type="sldNum"/>
          </p:nvPr>
        </p:nvSpPr>
        <p:spPr>
          <a:xfrm>
            <a:off x="18573722" y="10401750"/>
            <a:ext cx="8448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86" name="Google Shape;186;g2d39141e29f_0_26"/>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00000"/>
                </a:solidFill>
              </a:rPr>
              <a:t>PHP &amp; MySQL</a:t>
            </a:r>
            <a:endParaRPr>
              <a:solidFill>
                <a:srgbClr val="000000"/>
              </a:solidFill>
            </a:endParaRPr>
          </a:p>
        </p:txBody>
      </p:sp>
      <p:sp>
        <p:nvSpPr>
          <p:cNvPr id="187" name="Google Shape;187;g2d39141e29f_0_26"/>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L’option </a:t>
            </a:r>
            <a:r>
              <a:rPr b="0" i="0" lang="fr-FR" sz="2400" u="none" cap="none" strike="noStrike">
                <a:solidFill>
                  <a:srgbClr val="434343"/>
                </a:solidFill>
                <a:highlight>
                  <a:srgbClr val="FFFFFF"/>
                </a:highlight>
                <a:latin typeface="Courier New"/>
                <a:ea typeface="Courier New"/>
                <a:cs typeface="Courier New"/>
                <a:sym typeface="Courier New"/>
              </a:rPr>
              <a:t>PDO::</a:t>
            </a:r>
            <a:r>
              <a:rPr b="0" i="1" lang="fr-FR" sz="2400" u="none" cap="none" strike="noStrike">
                <a:solidFill>
                  <a:srgbClr val="434343"/>
                </a:solidFill>
                <a:highlight>
                  <a:srgbClr val="FFFFFF"/>
                </a:highlight>
                <a:latin typeface="Courier New"/>
                <a:ea typeface="Courier New"/>
                <a:cs typeface="Courier New"/>
                <a:sym typeface="Courier New"/>
              </a:rPr>
              <a:t>FETCH_ASSOC</a:t>
            </a:r>
            <a:r>
              <a:rPr b="0" i="0" lang="fr-FR" sz="2400" u="none" cap="none" strike="noStrike">
                <a:solidFill>
                  <a:srgbClr val="434343"/>
                </a:solidFill>
                <a:latin typeface="Arial"/>
                <a:ea typeface="Arial"/>
                <a:cs typeface="Arial"/>
                <a:sym typeface="Arial"/>
              </a:rPr>
              <a:t> permet de simplifier le retour des données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188" name="Google Shape;188;g2d39141e29f_0_26"/>
          <p:cNvPicPr preferRelativeResize="0"/>
          <p:nvPr/>
        </p:nvPicPr>
        <p:blipFill rotWithShape="1">
          <a:blip r:embed="rId3">
            <a:alphaModFix/>
          </a:blip>
          <a:srcRect b="0" l="0" r="0" t="0"/>
          <a:stretch/>
        </p:blipFill>
        <p:spPr>
          <a:xfrm>
            <a:off x="812708" y="2193675"/>
            <a:ext cx="6525700" cy="618550"/>
          </a:xfrm>
          <a:prstGeom prst="rect">
            <a:avLst/>
          </a:prstGeom>
          <a:noFill/>
          <a:ln>
            <a:noFill/>
          </a:ln>
        </p:spPr>
      </p:pic>
      <p:pic>
        <p:nvPicPr>
          <p:cNvPr id="189" name="Google Shape;189;g2d39141e29f_0_26"/>
          <p:cNvPicPr preferRelativeResize="0"/>
          <p:nvPr/>
        </p:nvPicPr>
        <p:blipFill rotWithShape="1">
          <a:blip r:embed="rId4">
            <a:alphaModFix/>
          </a:blip>
          <a:srcRect b="0" l="0" r="0" t="0"/>
          <a:stretch/>
        </p:blipFill>
        <p:spPr>
          <a:xfrm>
            <a:off x="785950" y="2924425"/>
            <a:ext cx="5610225" cy="6696075"/>
          </a:xfrm>
          <a:prstGeom prst="rect">
            <a:avLst/>
          </a:prstGeom>
          <a:noFill/>
          <a:ln>
            <a:noFill/>
          </a:ln>
        </p:spPr>
      </p:pic>
      <p:pic>
        <p:nvPicPr>
          <p:cNvPr id="190" name="Google Shape;190;g2d39141e29f_0_26"/>
          <p:cNvPicPr preferRelativeResize="0"/>
          <p:nvPr/>
        </p:nvPicPr>
        <p:blipFill rotWithShape="1">
          <a:blip r:embed="rId5">
            <a:alphaModFix/>
          </a:blip>
          <a:srcRect b="0" l="0" r="0" t="0"/>
          <a:stretch/>
        </p:blipFill>
        <p:spPr>
          <a:xfrm>
            <a:off x="9436375" y="3040825"/>
            <a:ext cx="7179899" cy="6826624"/>
          </a:xfrm>
          <a:prstGeom prst="rect">
            <a:avLst/>
          </a:prstGeom>
          <a:noFill/>
          <a:ln>
            <a:noFill/>
          </a:ln>
        </p:spPr>
      </p:pic>
      <p:pic>
        <p:nvPicPr>
          <p:cNvPr id="191" name="Google Shape;191;g2d39141e29f_0_26"/>
          <p:cNvPicPr preferRelativeResize="0"/>
          <p:nvPr/>
        </p:nvPicPr>
        <p:blipFill rotWithShape="1">
          <a:blip r:embed="rId6">
            <a:alphaModFix/>
          </a:blip>
          <a:srcRect b="0" l="0" r="0" t="0"/>
          <a:stretch/>
        </p:blipFill>
        <p:spPr>
          <a:xfrm>
            <a:off x="9436375" y="2355333"/>
            <a:ext cx="3360426" cy="45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sp>
        <p:nvSpPr>
          <p:cNvPr id="196" name="Google Shape;196;g2d39141e29f_0_41"/>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97" name="Google Shape;197;g2d39141e29f_0_41"/>
          <p:cNvSpPr txBox="1"/>
          <p:nvPr>
            <p:ph idx="12" type="sldNum"/>
          </p:nvPr>
        </p:nvSpPr>
        <p:spPr>
          <a:xfrm>
            <a:off x="18266459" y="10401750"/>
            <a:ext cx="11520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98" name="Google Shape;198;g2d39141e29f_0_41"/>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sp>
        <p:nvSpPr>
          <p:cNvPr id="199" name="Google Shape;199;g2d39141e29f_0_41"/>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parcourir les données, on utilise la fonction foreach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00" name="Google Shape;200;g2d39141e29f_0_41"/>
          <p:cNvPicPr preferRelativeResize="0"/>
          <p:nvPr/>
        </p:nvPicPr>
        <p:blipFill rotWithShape="1">
          <a:blip r:embed="rId3">
            <a:alphaModFix/>
          </a:blip>
          <a:srcRect b="0" l="0" r="0" t="0"/>
          <a:stretch/>
        </p:blipFill>
        <p:spPr>
          <a:xfrm>
            <a:off x="831850" y="2299500"/>
            <a:ext cx="7463151" cy="1646675"/>
          </a:xfrm>
          <a:prstGeom prst="rect">
            <a:avLst/>
          </a:prstGeom>
          <a:noFill/>
          <a:ln>
            <a:noFill/>
          </a:ln>
        </p:spPr>
      </p:pic>
      <p:pic>
        <p:nvPicPr>
          <p:cNvPr id="201" name="Google Shape;201;g2d39141e29f_0_41"/>
          <p:cNvPicPr preferRelativeResize="0"/>
          <p:nvPr/>
        </p:nvPicPr>
        <p:blipFill rotWithShape="1">
          <a:blip r:embed="rId4">
            <a:alphaModFix/>
          </a:blip>
          <a:srcRect b="0" l="0" r="0" t="0"/>
          <a:stretch/>
        </p:blipFill>
        <p:spPr>
          <a:xfrm>
            <a:off x="10520066" y="582000"/>
            <a:ext cx="5053909" cy="8930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5" name="Shape 205"/>
        <p:cNvGrpSpPr/>
        <p:nvPr/>
      </p:nvGrpSpPr>
      <p:grpSpPr>
        <a:xfrm>
          <a:off x="0" y="0"/>
          <a:ext cx="0" cy="0"/>
          <a:chOff x="0" y="0"/>
          <a:chExt cx="0" cy="0"/>
        </a:xfrm>
      </p:grpSpPr>
      <p:sp>
        <p:nvSpPr>
          <p:cNvPr id="206" name="Google Shape;206;g2d39141e29f_0_55"/>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07" name="Google Shape;207;g2d39141e29f_0_55"/>
          <p:cNvSpPr txBox="1"/>
          <p:nvPr>
            <p:ph idx="12" type="sldNum"/>
          </p:nvPr>
        </p:nvSpPr>
        <p:spPr>
          <a:xfrm>
            <a:off x="18404715" y="10401750"/>
            <a:ext cx="10137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08" name="Google Shape;208;g2d39141e29f_0_55"/>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sp>
        <p:nvSpPr>
          <p:cNvPr id="209" name="Google Shape;209;g2d39141e29f_0_55"/>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Il est possible de mixer du PHP et du HTML pour améliorer la mise en page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10" name="Google Shape;210;g2d39141e29f_0_55"/>
          <p:cNvPicPr preferRelativeResize="0"/>
          <p:nvPr/>
        </p:nvPicPr>
        <p:blipFill rotWithShape="1">
          <a:blip r:embed="rId3">
            <a:alphaModFix/>
          </a:blip>
          <a:srcRect b="0" l="0" r="0" t="0"/>
          <a:stretch/>
        </p:blipFill>
        <p:spPr>
          <a:xfrm>
            <a:off x="831850" y="2617025"/>
            <a:ext cx="7952549" cy="6975000"/>
          </a:xfrm>
          <a:prstGeom prst="rect">
            <a:avLst/>
          </a:prstGeom>
          <a:noFill/>
          <a:ln>
            <a:noFill/>
          </a:ln>
        </p:spPr>
      </p:pic>
      <p:pic>
        <p:nvPicPr>
          <p:cNvPr id="211" name="Google Shape;211;g2d39141e29f_0_55"/>
          <p:cNvPicPr preferRelativeResize="0"/>
          <p:nvPr/>
        </p:nvPicPr>
        <p:blipFill rotWithShape="1">
          <a:blip r:embed="rId4">
            <a:alphaModFix/>
          </a:blip>
          <a:srcRect b="0" l="0" r="0" t="0"/>
          <a:stretch/>
        </p:blipFill>
        <p:spPr>
          <a:xfrm>
            <a:off x="10373150" y="2617025"/>
            <a:ext cx="7684322" cy="697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g2d39141e29f_0_67"/>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17" name="Google Shape;217;g2d39141e29f_0_67"/>
          <p:cNvSpPr txBox="1"/>
          <p:nvPr>
            <p:ph idx="12" type="sldNum"/>
          </p:nvPr>
        </p:nvSpPr>
        <p:spPr>
          <a:xfrm>
            <a:off x="18712003" y="10401750"/>
            <a:ext cx="7065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18" name="Google Shape;218;g2d39141e29f_0_67"/>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pic>
        <p:nvPicPr>
          <p:cNvPr id="219" name="Google Shape;219;g2d39141e29f_0_67"/>
          <p:cNvPicPr preferRelativeResize="0"/>
          <p:nvPr/>
        </p:nvPicPr>
        <p:blipFill rotWithShape="1">
          <a:blip r:embed="rId3">
            <a:alphaModFix/>
          </a:blip>
          <a:srcRect b="0" l="0" r="0" t="0"/>
          <a:stretch/>
        </p:blipFill>
        <p:spPr>
          <a:xfrm>
            <a:off x="831851" y="1365275"/>
            <a:ext cx="7967432" cy="83674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3" name="Shape 223"/>
        <p:cNvGrpSpPr/>
        <p:nvPr/>
      </p:nvGrpSpPr>
      <p:grpSpPr>
        <a:xfrm>
          <a:off x="0" y="0"/>
          <a:ext cx="0" cy="0"/>
          <a:chOff x="0" y="0"/>
          <a:chExt cx="0" cy="0"/>
        </a:xfrm>
      </p:grpSpPr>
      <p:sp>
        <p:nvSpPr>
          <p:cNvPr id="224" name="Google Shape;224;g2d39141e29f_0_7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25" name="Google Shape;225;g2d39141e29f_0_78"/>
          <p:cNvSpPr txBox="1"/>
          <p:nvPr>
            <p:ph idx="12" type="sldNum"/>
          </p:nvPr>
        </p:nvSpPr>
        <p:spPr>
          <a:xfrm>
            <a:off x="18573722" y="10401750"/>
            <a:ext cx="8448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26" name="Google Shape;226;g2d39141e29f_0_7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TP PHP &amp; MySQL</a:t>
            </a:r>
            <a:endParaRPr>
              <a:solidFill>
                <a:srgbClr val="080808"/>
              </a:solidFill>
            </a:endParaRPr>
          </a:p>
        </p:txBody>
      </p:sp>
      <p:sp>
        <p:nvSpPr>
          <p:cNvPr id="227" name="Google Shape;227;g2d39141e29f_0_78"/>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Reproduire le code précédent pour afficher le contenu de la table 100 dans un tableau.</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sz="2400">
              <a:solidFill>
                <a:srgbClr val="434343"/>
              </a:solidFill>
            </a:endParaRPr>
          </a:p>
          <a:p>
            <a:pPr indent="0" lvl="0" marL="0" marR="0" rtl="0" algn="just">
              <a:lnSpc>
                <a:spcPct val="100000"/>
              </a:lnSpc>
              <a:spcBef>
                <a:spcPts val="0"/>
              </a:spcBef>
              <a:spcAft>
                <a:spcPts val="0"/>
              </a:spcAft>
              <a:buClr>
                <a:srgbClr val="000000"/>
              </a:buClr>
              <a:buSzPts val="2400"/>
              <a:buFont typeface="Arial"/>
              <a:buNone/>
            </a:pPr>
            <a:r>
              <a:rPr lang="fr-FR" sz="2400">
                <a:solidFill>
                  <a:srgbClr val="434343"/>
                </a:solidFill>
              </a:rPr>
              <a:t>Les </a:t>
            </a:r>
            <a:r>
              <a:rPr lang="fr-FR" sz="2400">
                <a:solidFill>
                  <a:srgbClr val="434343"/>
                </a:solidFill>
              </a:rPr>
              <a:t>résultats</a:t>
            </a:r>
            <a:r>
              <a:rPr lang="fr-FR" sz="2400">
                <a:solidFill>
                  <a:srgbClr val="434343"/>
                </a:solidFill>
              </a:rPr>
              <a:t> doivent </a:t>
            </a:r>
            <a:r>
              <a:rPr lang="fr-FR" sz="2400">
                <a:solidFill>
                  <a:srgbClr val="434343"/>
                </a:solidFill>
              </a:rPr>
              <a:t>être</a:t>
            </a:r>
            <a:r>
              <a:rPr lang="fr-FR" sz="2400">
                <a:solidFill>
                  <a:srgbClr val="434343"/>
                </a:solidFill>
              </a:rPr>
              <a:t> classé suivant le temps</a:t>
            </a:r>
            <a:endParaRPr sz="2400">
              <a:solidFill>
                <a:srgbClr val="434343"/>
              </a:solidFil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sp>
        <p:nvSpPr>
          <p:cNvPr id="232" name="Google Shape;232;g2d39141e29f_0_8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33" name="Google Shape;233;g2d39141e29f_0_88"/>
          <p:cNvSpPr txBox="1"/>
          <p:nvPr>
            <p:ph idx="12" type="sldNum"/>
          </p:nvPr>
        </p:nvSpPr>
        <p:spPr>
          <a:xfrm>
            <a:off x="18481042" y="10401750"/>
            <a:ext cx="9375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34" name="Google Shape;234;g2d39141e29f_0_8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$_GET</a:t>
            </a:r>
            <a:endParaRPr>
              <a:solidFill>
                <a:srgbClr val="080808"/>
              </a:solidFill>
            </a:endParaRPr>
          </a:p>
        </p:txBody>
      </p:sp>
      <p:sp>
        <p:nvSpPr>
          <p:cNvPr id="235" name="Google Shape;235;g2d39141e29f_0_88"/>
          <p:cNvSpPr txBox="1"/>
          <p:nvPr/>
        </p:nvSpPr>
        <p:spPr>
          <a:xfrm>
            <a:off x="785950" y="1603900"/>
            <a:ext cx="18532200" cy="786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chaque requete, il est possible de rajouter des parametres dans le contenu de la requetes.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Ici, nous allons trier les résultats suivant le temps réalisé et filtrer sur un coureur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Ici, on utilise les parametres pour sécuriser notre requete.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L’ajout de parametres n’est pas possible dans le tri, on utilise alors la concatenation</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fr-FR" sz="2400" u="none" cap="none" strike="noStrike">
                <a:solidFill>
                  <a:srgbClr val="FF0000"/>
                </a:solidFill>
                <a:latin typeface="Arial"/>
                <a:ea typeface="Arial"/>
                <a:cs typeface="Arial"/>
                <a:sym typeface="Arial"/>
              </a:rPr>
              <a:t>Il est indispensable de vérifier le contenu des variables avant de les concatener dans une requete SQL</a:t>
            </a:r>
            <a:endParaRPr b="1" i="0" sz="2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36" name="Google Shape;236;g2d39141e29f_0_88"/>
          <p:cNvPicPr preferRelativeResize="0"/>
          <p:nvPr/>
        </p:nvPicPr>
        <p:blipFill rotWithShape="1">
          <a:blip r:embed="rId3">
            <a:alphaModFix/>
          </a:blip>
          <a:srcRect b="0" l="0" r="0" t="0"/>
          <a:stretch/>
        </p:blipFill>
        <p:spPr>
          <a:xfrm>
            <a:off x="831850" y="2993800"/>
            <a:ext cx="13622350" cy="1995025"/>
          </a:xfrm>
          <a:prstGeom prst="rect">
            <a:avLst/>
          </a:prstGeom>
          <a:noFill/>
          <a:ln>
            <a:noFill/>
          </a:ln>
        </p:spPr>
      </p:pic>
      <p:pic>
        <p:nvPicPr>
          <p:cNvPr id="237" name="Google Shape;237;g2d39141e29f_0_88"/>
          <p:cNvPicPr preferRelativeResize="0"/>
          <p:nvPr/>
        </p:nvPicPr>
        <p:blipFill rotWithShape="1">
          <a:blip r:embed="rId4">
            <a:alphaModFix/>
          </a:blip>
          <a:srcRect b="0" l="0" r="0" t="0"/>
          <a:stretch/>
        </p:blipFill>
        <p:spPr>
          <a:xfrm>
            <a:off x="14956852" y="3145475"/>
            <a:ext cx="4273625" cy="1838954"/>
          </a:xfrm>
          <a:prstGeom prst="rect">
            <a:avLst/>
          </a:prstGeom>
          <a:noFill/>
          <a:ln>
            <a:noFill/>
          </a:ln>
        </p:spPr>
      </p:pic>
      <p:cxnSp>
        <p:nvCxnSpPr>
          <p:cNvPr id="238" name="Google Shape;238;g2d39141e29f_0_88"/>
          <p:cNvCxnSpPr/>
          <p:nvPr/>
        </p:nvCxnSpPr>
        <p:spPr>
          <a:xfrm flipH="1" rot="10800000">
            <a:off x="8179625" y="4172975"/>
            <a:ext cx="937500" cy="1330500"/>
          </a:xfrm>
          <a:prstGeom prst="straightConnector1">
            <a:avLst/>
          </a:prstGeom>
          <a:noFill/>
          <a:ln cap="flat" cmpd="sng" w="9525">
            <a:solidFill>
              <a:schemeClr val="dk2"/>
            </a:solidFill>
            <a:prstDash val="solid"/>
            <a:round/>
            <a:headEnd len="sm" w="sm" type="none"/>
            <a:tailEnd len="med" w="med" type="stealth"/>
          </a:ln>
        </p:spPr>
      </p:cxnSp>
      <p:cxnSp>
        <p:nvCxnSpPr>
          <p:cNvPr id="239" name="Google Shape;239;g2d39141e29f_0_88"/>
          <p:cNvCxnSpPr/>
          <p:nvPr/>
        </p:nvCxnSpPr>
        <p:spPr>
          <a:xfrm rot="10800000">
            <a:off x="4006750" y="4430075"/>
            <a:ext cx="3885600" cy="1149000"/>
          </a:xfrm>
          <a:prstGeom prst="straightConnector1">
            <a:avLst/>
          </a:prstGeom>
          <a:noFill/>
          <a:ln cap="flat" cmpd="sng" w="9525">
            <a:solidFill>
              <a:schemeClr val="dk2"/>
            </a:solidFill>
            <a:prstDash val="solid"/>
            <a:round/>
            <a:headEnd len="sm" w="sm"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3" name="Shape 243"/>
        <p:cNvGrpSpPr/>
        <p:nvPr/>
      </p:nvGrpSpPr>
      <p:grpSpPr>
        <a:xfrm>
          <a:off x="0" y="0"/>
          <a:ext cx="0" cy="0"/>
          <a:chOff x="0" y="0"/>
          <a:chExt cx="0" cy="0"/>
        </a:xfrm>
      </p:grpSpPr>
      <p:sp>
        <p:nvSpPr>
          <p:cNvPr id="244" name="Google Shape;244;g2d39141e29f_0_100"/>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45" name="Google Shape;245;g2d39141e29f_0_100"/>
          <p:cNvSpPr txBox="1"/>
          <p:nvPr>
            <p:ph idx="12" type="sldNum"/>
          </p:nvPr>
        </p:nvSpPr>
        <p:spPr>
          <a:xfrm>
            <a:off x="18619824" y="10401750"/>
            <a:ext cx="7986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46" name="Google Shape;246;g2d39141e29f_0_100"/>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PHP $_GET</a:t>
            </a:r>
            <a:endParaRPr>
              <a:solidFill>
                <a:schemeClr val="dk2"/>
              </a:solidFill>
            </a:endParaRPr>
          </a:p>
        </p:txBody>
      </p:sp>
      <p:sp>
        <p:nvSpPr>
          <p:cNvPr id="247" name="Google Shape;247;g2d39141e29f_0_100"/>
          <p:cNvSpPr txBox="1"/>
          <p:nvPr/>
        </p:nvSpPr>
        <p:spPr>
          <a:xfrm>
            <a:off x="785950" y="1603900"/>
            <a:ext cx="18532200" cy="786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intéragir avec le navigateur, il est possible d’envoyer des variables via l’URL ou via un formulaire.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L’envoie de variable via l’URL fonctionne avec le “?” et les “&amp;”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48" name="Google Shape;248;g2d39141e29f_0_100"/>
          <p:cNvPicPr preferRelativeResize="0"/>
          <p:nvPr/>
        </p:nvPicPr>
        <p:blipFill rotWithShape="1">
          <a:blip r:embed="rId3">
            <a:alphaModFix/>
          </a:blip>
          <a:srcRect b="18227" l="0" r="0" t="0"/>
          <a:stretch/>
        </p:blipFill>
        <p:spPr>
          <a:xfrm>
            <a:off x="785950" y="2900813"/>
            <a:ext cx="15240000" cy="52963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g2d39141e29f_0_113"/>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54" name="Google Shape;254;g2d39141e29f_0_113"/>
          <p:cNvSpPr txBox="1"/>
          <p:nvPr>
            <p:ph idx="12" type="sldNum"/>
          </p:nvPr>
        </p:nvSpPr>
        <p:spPr>
          <a:xfrm>
            <a:off x="18619824" y="10401750"/>
            <a:ext cx="7986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55" name="Google Shape;255;g2d39141e29f_0_113"/>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$_GET</a:t>
            </a:r>
            <a:endParaRPr>
              <a:solidFill>
                <a:srgbClr val="080808"/>
              </a:solidFill>
            </a:endParaRPr>
          </a:p>
        </p:txBody>
      </p:sp>
      <p:sp>
        <p:nvSpPr>
          <p:cNvPr id="256" name="Google Shape;256;g2d39141e29f_0_113"/>
          <p:cNvSpPr txBox="1"/>
          <p:nvPr/>
        </p:nvSpPr>
        <p:spPr>
          <a:xfrm>
            <a:off x="785950" y="1603900"/>
            <a:ext cx="18532200" cy="7860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Les valeurs sont alors automatiquement transmises au script PHP dans la variable global $_GET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57" name="Google Shape;257;g2d39141e29f_0_113"/>
          <p:cNvPicPr preferRelativeResize="0"/>
          <p:nvPr/>
        </p:nvPicPr>
        <p:blipFill rotWithShape="1">
          <a:blip r:embed="rId3">
            <a:alphaModFix/>
          </a:blip>
          <a:srcRect b="23430" l="0" r="0" t="0"/>
          <a:stretch/>
        </p:blipFill>
        <p:spPr>
          <a:xfrm>
            <a:off x="10432125" y="4337097"/>
            <a:ext cx="7867650" cy="5127100"/>
          </a:xfrm>
          <a:prstGeom prst="rect">
            <a:avLst/>
          </a:prstGeom>
          <a:noFill/>
          <a:ln>
            <a:noFill/>
          </a:ln>
        </p:spPr>
      </p:pic>
      <p:pic>
        <p:nvPicPr>
          <p:cNvPr id="258" name="Google Shape;258;g2d39141e29f_0_113"/>
          <p:cNvPicPr preferRelativeResize="0"/>
          <p:nvPr/>
        </p:nvPicPr>
        <p:blipFill rotWithShape="1">
          <a:blip r:embed="rId4">
            <a:alphaModFix/>
          </a:blip>
          <a:srcRect b="0" l="0" r="0" t="0"/>
          <a:stretch/>
        </p:blipFill>
        <p:spPr>
          <a:xfrm>
            <a:off x="831852" y="2339025"/>
            <a:ext cx="11517325" cy="1678200"/>
          </a:xfrm>
          <a:prstGeom prst="rect">
            <a:avLst/>
          </a:prstGeom>
          <a:noFill/>
          <a:ln>
            <a:noFill/>
          </a:ln>
        </p:spPr>
      </p:pic>
      <p:cxnSp>
        <p:nvCxnSpPr>
          <p:cNvPr id="259" name="Google Shape;259;g2d39141e29f_0_113"/>
          <p:cNvCxnSpPr>
            <a:stCxn id="257" idx="0"/>
          </p:cNvCxnSpPr>
          <p:nvPr/>
        </p:nvCxnSpPr>
        <p:spPr>
          <a:xfrm rot="10800000">
            <a:off x="8834850" y="3362397"/>
            <a:ext cx="5531100" cy="974700"/>
          </a:xfrm>
          <a:prstGeom prst="straightConnector1">
            <a:avLst/>
          </a:prstGeom>
          <a:noFill/>
          <a:ln cap="flat" cmpd="sng" w="9525">
            <a:solidFill>
              <a:schemeClr val="dk2"/>
            </a:solidFill>
            <a:prstDash val="solid"/>
            <a:round/>
            <a:headEnd len="sm" w="sm" type="none"/>
            <a:tailEnd len="med" w="med" type="triangle"/>
          </a:ln>
        </p:spPr>
      </p:cxnSp>
      <p:cxnSp>
        <p:nvCxnSpPr>
          <p:cNvPr id="260" name="Google Shape;260;g2d39141e29f_0_113"/>
          <p:cNvCxnSpPr/>
          <p:nvPr/>
        </p:nvCxnSpPr>
        <p:spPr>
          <a:xfrm rot="10800000">
            <a:off x="10931000" y="3434950"/>
            <a:ext cx="4905000" cy="10626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g2d39141e29f_0_260"/>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4" name="Google Shape;84;g2d39141e29f_0_260"/>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85" name="Google Shape;85;g2d39141e29f_0_260"/>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Fonctionnement de WAMP</a:t>
            </a:r>
            <a:endParaRPr>
              <a:solidFill>
                <a:schemeClr val="dk2"/>
              </a:solidFill>
            </a:endParaRPr>
          </a:p>
        </p:txBody>
      </p:sp>
      <p:sp>
        <p:nvSpPr>
          <p:cNvPr id="86" name="Google Shape;86;g2d39141e29f_0_260"/>
          <p:cNvSpPr txBox="1"/>
          <p:nvPr/>
        </p:nvSpPr>
        <p:spPr>
          <a:xfrm>
            <a:off x="776425" y="1910675"/>
            <a:ext cx="11455200" cy="793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 menu de WAMP vous permet d’accéder à tous les services incluent dans le logiciel. Vous pouvez ainsi choisir et changer les versions, ouvrir plusieurs interfaces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 menu WAMP est situé dans la barre des tâches (en bas à gauche de l’écran).</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300" u="none" cap="none" strike="noStrike">
                <a:solidFill>
                  <a:srgbClr val="434343"/>
                </a:solidFill>
                <a:latin typeface="Arial"/>
                <a:ea typeface="Arial"/>
                <a:cs typeface="Arial"/>
                <a:sym typeface="Arial"/>
              </a:rPr>
              <a:t>Installation librairie WAMP : </a:t>
            </a:r>
            <a:r>
              <a:rPr b="0" i="0" lang="fr-FR" sz="2300" u="sng" cap="none" strike="noStrike">
                <a:solidFill>
                  <a:srgbClr val="434343"/>
                </a:solidFill>
                <a:latin typeface="Arial"/>
                <a:ea typeface="Arial"/>
                <a:cs typeface="Arial"/>
                <a:sym typeface="Arial"/>
                <a:hlinkClick r:id="rId3">
                  <a:extLst>
                    <a:ext uri="{A12FA001-AC4F-418D-AE19-62706E023703}">
                      <ahyp:hlinkClr val="tx"/>
                    </a:ext>
                  </a:extLst>
                </a:hlinkClick>
              </a:rPr>
              <a:t>https://github.com/abbodi1406/vcredist?tab=readme-ov-file</a:t>
            </a:r>
            <a:r>
              <a:rPr lang="fr-FR" sz="2300">
                <a:solidFill>
                  <a:srgbClr val="434343"/>
                </a:solidFill>
              </a:rPr>
              <a:t> </a:t>
            </a:r>
            <a:endParaRPr b="0" i="0" sz="23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87" name="Google Shape;87;g2d39141e29f_0_260"/>
          <p:cNvPicPr preferRelativeResize="0"/>
          <p:nvPr/>
        </p:nvPicPr>
        <p:blipFill rotWithShape="1">
          <a:blip r:embed="rId4">
            <a:alphaModFix/>
          </a:blip>
          <a:srcRect b="0" l="0" r="0" t="0"/>
          <a:stretch/>
        </p:blipFill>
        <p:spPr>
          <a:xfrm>
            <a:off x="12926950" y="2099606"/>
            <a:ext cx="5260300" cy="6898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g2d39141e29f_0_145"/>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66" name="Google Shape;266;g2d39141e29f_0_145"/>
          <p:cNvSpPr txBox="1"/>
          <p:nvPr>
            <p:ph idx="12" type="sldNum"/>
          </p:nvPr>
        </p:nvSpPr>
        <p:spPr>
          <a:xfrm>
            <a:off x="18604448" y="10401750"/>
            <a:ext cx="8142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67" name="Google Shape;267;g2d39141e29f_0_145"/>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$_GET</a:t>
            </a:r>
            <a:endParaRPr>
              <a:solidFill>
                <a:srgbClr val="080808"/>
              </a:solidFill>
            </a:endParaRPr>
          </a:p>
        </p:txBody>
      </p:sp>
      <p:sp>
        <p:nvSpPr>
          <p:cNvPr id="268" name="Google Shape;268;g2d39141e29f_0_145"/>
          <p:cNvSpPr txBox="1"/>
          <p:nvPr/>
        </p:nvSpPr>
        <p:spPr>
          <a:xfrm>
            <a:off x="785950" y="1603900"/>
            <a:ext cx="18532200" cy="6530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Avant d’utiliser une variable du $_GET, il est nécessaire de vérifier si elle existe à l’aide de la fonction isset()</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Dans cet exemple, si les variables n’existent pas alors le tri par défaut sera sur le nom</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69" name="Google Shape;269;g2d39141e29f_0_145"/>
          <p:cNvPicPr preferRelativeResize="0"/>
          <p:nvPr/>
        </p:nvPicPr>
        <p:blipFill rotWithShape="1">
          <a:blip r:embed="rId3">
            <a:alphaModFix/>
          </a:blip>
          <a:srcRect b="0" l="0" r="0" t="0"/>
          <a:stretch/>
        </p:blipFill>
        <p:spPr>
          <a:xfrm>
            <a:off x="831857" y="2117650"/>
            <a:ext cx="12090726" cy="4475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3" name="Shape 273"/>
        <p:cNvGrpSpPr/>
        <p:nvPr/>
      </p:nvGrpSpPr>
      <p:grpSpPr>
        <a:xfrm>
          <a:off x="0" y="0"/>
          <a:ext cx="0" cy="0"/>
          <a:chOff x="0" y="0"/>
          <a:chExt cx="0" cy="0"/>
        </a:xfrm>
      </p:grpSpPr>
      <p:sp>
        <p:nvSpPr>
          <p:cNvPr id="274" name="Google Shape;274;g2d39141e29f_0_127"/>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75" name="Google Shape;275;g2d39141e29f_0_127"/>
          <p:cNvSpPr txBox="1"/>
          <p:nvPr>
            <p:ph idx="12" type="sldNum"/>
          </p:nvPr>
        </p:nvSpPr>
        <p:spPr>
          <a:xfrm>
            <a:off x="18696627" y="10401750"/>
            <a:ext cx="7218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76" name="Google Shape;276;g2d39141e29f_0_127"/>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sp>
        <p:nvSpPr>
          <p:cNvPr id="277" name="Google Shape;277;g2d39141e29f_0_127"/>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latin typeface="Arial"/>
                <a:ea typeface="Arial"/>
                <a:cs typeface="Arial"/>
                <a:sym typeface="Arial"/>
              </a:rPr>
              <a:t>TP MySQL et PHP : </a:t>
            </a:r>
            <a:r>
              <a:rPr b="0" i="0" lang="fr-FR" sz="2400" u="none" cap="none" strike="noStrike">
                <a:solidFill>
                  <a:srgbClr val="434343"/>
                </a:solidFill>
                <a:latin typeface="Arial"/>
                <a:ea typeface="Arial"/>
                <a:cs typeface="Arial"/>
                <a:sym typeface="Arial"/>
              </a:rPr>
              <a:t>Reproduire le code précédent en ajoutant un lien de filtre sur chaque en-tête du tableau.</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 code PHP doit vérifier que les données dans le $_GET sont corrects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latin typeface="Arial"/>
                <a:ea typeface="Arial"/>
                <a:cs typeface="Arial"/>
                <a:sym typeface="Arial"/>
              </a:rPr>
              <a:t>Bonus</a:t>
            </a:r>
            <a:r>
              <a:rPr b="0" i="0" lang="fr-FR" sz="2400" u="none" cap="none" strike="noStrike">
                <a:solidFill>
                  <a:srgbClr val="434343"/>
                </a:solidFill>
                <a:latin typeface="Arial"/>
                <a:ea typeface="Arial"/>
                <a:cs typeface="Arial"/>
                <a:sym typeface="Arial"/>
              </a:rPr>
              <a:t> :  </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Afficher en rouge la flèche “active”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Organiser votre code en fonction</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78" name="Google Shape;278;g2d39141e29f_0_127"/>
          <p:cNvPicPr preferRelativeResize="0"/>
          <p:nvPr/>
        </p:nvPicPr>
        <p:blipFill rotWithShape="1">
          <a:blip r:embed="rId3">
            <a:alphaModFix/>
          </a:blip>
          <a:srcRect b="49320" l="0" r="0" t="0"/>
          <a:stretch/>
        </p:blipFill>
        <p:spPr>
          <a:xfrm>
            <a:off x="3686501" y="2997175"/>
            <a:ext cx="11105301" cy="5398775"/>
          </a:xfrm>
          <a:prstGeom prst="rect">
            <a:avLst/>
          </a:prstGeom>
          <a:noFill/>
          <a:ln>
            <a:noFill/>
          </a:ln>
        </p:spPr>
      </p:pic>
      <p:sp>
        <p:nvSpPr>
          <p:cNvPr id="279" name="Google Shape;279;g2d39141e29f_0_127"/>
          <p:cNvSpPr txBox="1"/>
          <p:nvPr/>
        </p:nvSpPr>
        <p:spPr>
          <a:xfrm>
            <a:off x="13637950" y="9184300"/>
            <a:ext cx="5680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chemeClr val="hlink"/>
                </a:solidFill>
                <a:latin typeface="Arial"/>
                <a:ea typeface="Arial"/>
                <a:cs typeface="Arial"/>
                <a:sym typeface="Arial"/>
                <a:hlinkClick r:id="rId4"/>
              </a:rPr>
              <a:t>https://developer.mozilla.org/fr/docs/Web/HTML/Element/a</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3" name="Shape 283"/>
        <p:cNvGrpSpPr/>
        <p:nvPr/>
      </p:nvGrpSpPr>
      <p:grpSpPr>
        <a:xfrm>
          <a:off x="0" y="0"/>
          <a:ext cx="0" cy="0"/>
          <a:chOff x="0" y="0"/>
          <a:chExt cx="0" cy="0"/>
        </a:xfrm>
      </p:grpSpPr>
      <p:sp>
        <p:nvSpPr>
          <p:cNvPr id="284" name="Google Shape;284;g2d39141e29f_0_167"/>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85" name="Google Shape;285;g2d39141e29f_0_167"/>
          <p:cNvSpPr txBox="1"/>
          <p:nvPr>
            <p:ph idx="12" type="sldNum"/>
          </p:nvPr>
        </p:nvSpPr>
        <p:spPr>
          <a:xfrm>
            <a:off x="18758080" y="10401750"/>
            <a:ext cx="6606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86" name="Google Shape;286;g2d39141e29f_0_167"/>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$_POST et formulaire</a:t>
            </a:r>
            <a:endParaRPr>
              <a:solidFill>
                <a:srgbClr val="080808"/>
              </a:solidFill>
            </a:endParaRPr>
          </a:p>
        </p:txBody>
      </p:sp>
      <p:sp>
        <p:nvSpPr>
          <p:cNvPr id="287" name="Google Shape;287;g2d39141e29f_0_167"/>
          <p:cNvSpPr txBox="1"/>
          <p:nvPr/>
        </p:nvSpPr>
        <p:spPr>
          <a:xfrm>
            <a:off x="785950" y="1603900"/>
            <a:ext cx="18532200" cy="6867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L’utilisation de formulaire est une autre méthode pour envoyer des données à votre script. Les valeurs seront ensuite stockées dans la variable $_POST</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88" name="Google Shape;288;g2d39141e29f_0_167"/>
          <p:cNvPicPr preferRelativeResize="0"/>
          <p:nvPr/>
        </p:nvPicPr>
        <p:blipFill rotWithShape="1">
          <a:blip r:embed="rId3">
            <a:alphaModFix/>
          </a:blip>
          <a:srcRect b="0" l="0" r="0" t="0"/>
          <a:stretch/>
        </p:blipFill>
        <p:spPr>
          <a:xfrm>
            <a:off x="2418350" y="3427425"/>
            <a:ext cx="5994525" cy="4747425"/>
          </a:xfrm>
          <a:prstGeom prst="rect">
            <a:avLst/>
          </a:prstGeom>
          <a:noFill/>
          <a:ln>
            <a:noFill/>
          </a:ln>
        </p:spPr>
      </p:pic>
      <p:pic>
        <p:nvPicPr>
          <p:cNvPr id="289" name="Google Shape;289;g2d39141e29f_0_167"/>
          <p:cNvPicPr preferRelativeResize="0"/>
          <p:nvPr/>
        </p:nvPicPr>
        <p:blipFill rotWithShape="1">
          <a:blip r:embed="rId4">
            <a:alphaModFix/>
          </a:blip>
          <a:srcRect b="0" l="0" r="0" t="0"/>
          <a:stretch/>
        </p:blipFill>
        <p:spPr>
          <a:xfrm>
            <a:off x="10307850" y="4271600"/>
            <a:ext cx="5506200" cy="2423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3" name="Shape 293"/>
        <p:cNvGrpSpPr/>
        <p:nvPr/>
      </p:nvGrpSpPr>
      <p:grpSpPr>
        <a:xfrm>
          <a:off x="0" y="0"/>
          <a:ext cx="0" cy="0"/>
          <a:chOff x="0" y="0"/>
          <a:chExt cx="0" cy="0"/>
        </a:xfrm>
      </p:grpSpPr>
      <p:sp>
        <p:nvSpPr>
          <p:cNvPr id="294" name="Google Shape;294;g2d39141e29f_0_180"/>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295" name="Google Shape;295;g2d39141e29f_0_180"/>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296" name="Google Shape;296;g2d39141e29f_0_180"/>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$_POST et formulaire</a:t>
            </a:r>
            <a:endParaRPr>
              <a:solidFill>
                <a:srgbClr val="080808"/>
              </a:solidFill>
            </a:endParaRPr>
          </a:p>
        </p:txBody>
      </p:sp>
      <p:sp>
        <p:nvSpPr>
          <p:cNvPr id="297" name="Google Shape;297;g2d39141e29f_0_180"/>
          <p:cNvSpPr txBox="1"/>
          <p:nvPr/>
        </p:nvSpPr>
        <p:spPr>
          <a:xfrm>
            <a:off x="785950" y="1603900"/>
            <a:ext cx="18532200" cy="6867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L’utilisation de formulaire est une autre méthode pour envoyer des données à votre script. Les valeurs seront ensuite stockées dans la variable $_POST</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298" name="Google Shape;298;g2d39141e29f_0_180"/>
          <p:cNvPicPr preferRelativeResize="0"/>
          <p:nvPr/>
        </p:nvPicPr>
        <p:blipFill rotWithShape="1">
          <a:blip r:embed="rId3">
            <a:alphaModFix/>
          </a:blip>
          <a:srcRect b="0" l="0" r="0" t="0"/>
          <a:stretch/>
        </p:blipFill>
        <p:spPr>
          <a:xfrm>
            <a:off x="2477175" y="3755225"/>
            <a:ext cx="6150525" cy="2773500"/>
          </a:xfrm>
          <a:prstGeom prst="rect">
            <a:avLst/>
          </a:prstGeom>
          <a:noFill/>
          <a:ln>
            <a:noFill/>
          </a:ln>
        </p:spPr>
      </p:pic>
      <p:pic>
        <p:nvPicPr>
          <p:cNvPr id="299" name="Google Shape;299;g2d39141e29f_0_180"/>
          <p:cNvPicPr preferRelativeResize="0"/>
          <p:nvPr/>
        </p:nvPicPr>
        <p:blipFill rotWithShape="1">
          <a:blip r:embed="rId4">
            <a:alphaModFix/>
          </a:blip>
          <a:srcRect b="-12052" l="0" r="0" t="36058"/>
          <a:stretch/>
        </p:blipFill>
        <p:spPr>
          <a:xfrm>
            <a:off x="10817300" y="3828000"/>
            <a:ext cx="2817250" cy="480325"/>
          </a:xfrm>
          <a:prstGeom prst="rect">
            <a:avLst/>
          </a:prstGeom>
          <a:noFill/>
          <a:ln>
            <a:noFill/>
          </a:ln>
        </p:spPr>
      </p:pic>
      <p:pic>
        <p:nvPicPr>
          <p:cNvPr id="300" name="Google Shape;300;g2d39141e29f_0_180"/>
          <p:cNvPicPr preferRelativeResize="0"/>
          <p:nvPr/>
        </p:nvPicPr>
        <p:blipFill rotWithShape="1">
          <a:blip r:embed="rId5">
            <a:alphaModFix/>
          </a:blip>
          <a:srcRect b="0" l="0" r="0" t="0"/>
          <a:stretch/>
        </p:blipFill>
        <p:spPr>
          <a:xfrm>
            <a:off x="10820969" y="4573850"/>
            <a:ext cx="4869525" cy="188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g2d39141e29f_0_193"/>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06" name="Google Shape;306;g2d39141e29f_0_193"/>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07" name="Google Shape;307;g2d39141e29f_0_193"/>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$_POST et formulaire</a:t>
            </a:r>
            <a:endParaRPr>
              <a:solidFill>
                <a:srgbClr val="080808"/>
              </a:solidFill>
            </a:endParaRPr>
          </a:p>
        </p:txBody>
      </p:sp>
      <p:sp>
        <p:nvSpPr>
          <p:cNvPr id="308" name="Google Shape;308;g2d39141e29f_0_193"/>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latin typeface="Arial"/>
                <a:ea typeface="Arial"/>
                <a:cs typeface="Arial"/>
                <a:sym typeface="Arial"/>
              </a:rPr>
              <a:t>TP MySQL et formulaires :</a:t>
            </a:r>
            <a:endParaRPr b="1"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cet exercice, vous devez rajouter sur votre page un formulaire pour rajouter des résultats.</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script PHP doit vérifier que le nom de pays est en 3 lettres et forcer les majuscules.</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nom de la course doit être un champ déroulant avec la liste des courses déjà présente en base.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temps doit être un nombre</a:t>
            </a:r>
            <a:endParaRPr b="0" i="0" sz="2400" u="none" cap="none" strike="noStrike">
              <a:solidFill>
                <a:srgbClr val="434343"/>
              </a:solidFill>
              <a:latin typeface="Arial"/>
              <a:ea typeface="Arial"/>
              <a:cs typeface="Arial"/>
              <a:sym typeface="Arial"/>
            </a:endParaRPr>
          </a:p>
          <a:p>
            <a:pPr indent="-381000" lvl="0" marL="457200" marR="0" rtl="0" algn="l">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Rajouter une pagination sur le tableau et limiter le nombre de résultat à 10 lignes (</a:t>
            </a:r>
            <a:r>
              <a:rPr b="0" i="0" lang="fr-FR" sz="2400" u="sng" cap="none" strike="noStrike">
                <a:solidFill>
                  <a:srgbClr val="434343"/>
                </a:solidFill>
                <a:latin typeface="Arial"/>
                <a:ea typeface="Arial"/>
                <a:cs typeface="Arial"/>
                <a:sym typeface="Arial"/>
                <a:hlinkClick r:id="rId3">
                  <a:extLst>
                    <a:ext uri="{A12FA001-AC4F-418D-AE19-62706E023703}">
                      <ahyp:hlinkClr val="tx"/>
                    </a:ext>
                  </a:extLst>
                </a:hlinkClick>
              </a:rPr>
              <a:t>https://www.php.net/manual/fr/pdostatement.rowcount.php</a:t>
            </a:r>
            <a:r>
              <a:rPr b="0" i="0" lang="fr-FR" sz="2400" u="none" cap="none" strike="noStrike">
                <a:solidFill>
                  <a:srgbClr val="434343"/>
                </a:solidFill>
                <a:latin typeface="Arial"/>
                <a:ea typeface="Arial"/>
                <a:cs typeface="Arial"/>
                <a:sym typeface="Arial"/>
              </a:rPr>
              <a: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Bonus :</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Rajouter un bouton modifié sur chaque ligne qui redirige vers une autre page pour éditer toutes les informations.</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Ajouter un champ de recherche en haut du tableau</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Rajouter une colonne avec le classement de chaque coureur dans le tableau (le classement de chaque course, pas le classement général).</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g3164a168aaa_0_7"/>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4" name="Google Shape;314;g3164a168aaa_0_7"/>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15" name="Google Shape;315;g3164a168aaa_0_7"/>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Inclure des portions de pages</a:t>
            </a:r>
            <a:endParaRPr>
              <a:solidFill>
                <a:schemeClr val="dk2"/>
              </a:solidFill>
            </a:endParaRPr>
          </a:p>
        </p:txBody>
      </p:sp>
      <p:sp>
        <p:nvSpPr>
          <p:cNvPr id="316" name="Google Shape;316;g3164a168aaa_0_7"/>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 PHP, les includes sont utilisés pour inclure le contenu d'un fichier dans un autre. Cela permet de réutiliser du code, d'organiser un projet en plusieurs fichiers et de faciliter la maintenance.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Il existe 4 fonctions pour inclure du code en PHP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AutoNum type="arabicPeriod"/>
            </a:pPr>
            <a:r>
              <a:rPr b="1" i="0" lang="fr-FR" sz="2400" u="none" cap="none" strike="noStrike">
                <a:solidFill>
                  <a:srgbClr val="434343"/>
                </a:solidFill>
                <a:latin typeface="Arial"/>
                <a:ea typeface="Arial"/>
                <a:cs typeface="Arial"/>
                <a:sym typeface="Arial"/>
              </a:rPr>
              <a:t>include</a:t>
            </a:r>
            <a:r>
              <a:rPr b="0" i="0" lang="fr-FR" sz="2400" u="none" cap="none" strike="noStrike">
                <a:solidFill>
                  <a:srgbClr val="434343"/>
                </a:solidFill>
                <a:latin typeface="Arial"/>
                <a:ea typeface="Arial"/>
                <a:cs typeface="Arial"/>
                <a:sym typeface="Arial"/>
              </a:rPr>
              <a:t> : Si le fichier n'existe pas ou contient une erreur, PHP affiche un warning (avertissement) mais continue l'exécution du script.</a:t>
            </a:r>
            <a:br>
              <a:rPr b="0" i="0" lang="fr-FR" sz="2400" u="none" cap="none" strike="noStrike">
                <a:solidFill>
                  <a:srgbClr val="434343"/>
                </a:solidFill>
                <a:latin typeface="Arial"/>
                <a:ea typeface="Arial"/>
                <a:cs typeface="Arial"/>
                <a:sym typeface="Arial"/>
              </a:rPr>
            </a:b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AutoNum type="arabicPeriod"/>
            </a:pPr>
            <a:r>
              <a:rPr b="1" i="0" lang="fr-FR" sz="2400" u="none" cap="none" strike="noStrike">
                <a:solidFill>
                  <a:srgbClr val="434343"/>
                </a:solidFill>
                <a:latin typeface="Arial"/>
                <a:ea typeface="Arial"/>
                <a:cs typeface="Arial"/>
                <a:sym typeface="Arial"/>
              </a:rPr>
              <a:t>require</a:t>
            </a:r>
            <a:r>
              <a:rPr b="0" i="0" lang="fr-FR" sz="2400" u="none" cap="none" strike="noStrike">
                <a:solidFill>
                  <a:srgbClr val="434343"/>
                </a:solidFill>
                <a:latin typeface="Arial"/>
                <a:ea typeface="Arial"/>
                <a:cs typeface="Arial"/>
                <a:sym typeface="Arial"/>
              </a:rPr>
              <a:t> : Fonctionne comme include, sauf qu'en cas d'erreur (fichier manquant ou invalide), PHP génère une erreur fatale et arrête l'exécution du script.</a:t>
            </a:r>
            <a:br>
              <a:rPr b="0" i="0" lang="fr-FR" sz="2400" u="none" cap="none" strike="noStrike">
                <a:solidFill>
                  <a:srgbClr val="434343"/>
                </a:solidFill>
                <a:latin typeface="Arial"/>
                <a:ea typeface="Arial"/>
                <a:cs typeface="Arial"/>
                <a:sym typeface="Arial"/>
              </a:rPr>
            </a:b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AutoNum type="arabicPeriod"/>
            </a:pPr>
            <a:r>
              <a:rPr b="1" i="0" lang="fr-FR" sz="2400" u="none" cap="none" strike="noStrike">
                <a:solidFill>
                  <a:srgbClr val="434343"/>
                </a:solidFill>
                <a:latin typeface="Arial"/>
                <a:ea typeface="Arial"/>
                <a:cs typeface="Arial"/>
                <a:sym typeface="Arial"/>
              </a:rPr>
              <a:t>include_once</a:t>
            </a:r>
            <a:r>
              <a:rPr b="0" i="0" lang="fr-FR" sz="2400" u="none" cap="none" strike="noStrike">
                <a:solidFill>
                  <a:srgbClr val="434343"/>
                </a:solidFill>
                <a:latin typeface="Arial"/>
                <a:ea typeface="Arial"/>
                <a:cs typeface="Arial"/>
                <a:sym typeface="Arial"/>
              </a:rPr>
              <a:t> : Même comportement que include, sauf qu'il vérifie si le fichier a déjà été inclus. Si oui, il ne l'inclut pas une deuxième fois.</a:t>
            </a:r>
            <a:br>
              <a:rPr b="0" i="0" lang="fr-FR" sz="2400" u="none" cap="none" strike="noStrike">
                <a:solidFill>
                  <a:srgbClr val="434343"/>
                </a:solidFill>
                <a:latin typeface="Arial"/>
                <a:ea typeface="Arial"/>
                <a:cs typeface="Arial"/>
                <a:sym typeface="Arial"/>
              </a:rPr>
            </a:b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AutoNum type="arabicPeriod"/>
            </a:pPr>
            <a:r>
              <a:rPr b="1" i="0" lang="fr-FR" sz="2400" u="none" cap="none" strike="noStrike">
                <a:solidFill>
                  <a:srgbClr val="434343"/>
                </a:solidFill>
                <a:latin typeface="Arial"/>
                <a:ea typeface="Arial"/>
                <a:cs typeface="Arial"/>
                <a:sym typeface="Arial"/>
              </a:rPr>
              <a:t>require_once</a:t>
            </a:r>
            <a:r>
              <a:rPr b="0" i="0" lang="fr-FR" sz="2400" u="none" cap="none" strike="noStrike">
                <a:solidFill>
                  <a:srgbClr val="434343"/>
                </a:solidFill>
                <a:latin typeface="Arial"/>
                <a:ea typeface="Arial"/>
                <a:cs typeface="Arial"/>
                <a:sym typeface="Arial"/>
              </a:rPr>
              <a:t> : Même comportement que require, avec la vérification qu’un fichier n’est pas inclus plusieurs fois.</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0" name="Shape 320"/>
        <p:cNvGrpSpPr/>
        <p:nvPr/>
      </p:nvGrpSpPr>
      <p:grpSpPr>
        <a:xfrm>
          <a:off x="0" y="0"/>
          <a:ext cx="0" cy="0"/>
          <a:chOff x="0" y="0"/>
          <a:chExt cx="0" cy="0"/>
        </a:xfrm>
      </p:grpSpPr>
      <p:sp>
        <p:nvSpPr>
          <p:cNvPr id="321" name="Google Shape;321;g3164a168aaa_0_29"/>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22" name="Google Shape;322;g3164a168aaa_0_29"/>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23" name="Google Shape;323;g3164a168aaa_0_29"/>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Inclure des portions de pages</a:t>
            </a:r>
            <a:endParaRPr>
              <a:solidFill>
                <a:srgbClr val="080808"/>
              </a:solidFill>
            </a:endParaRPr>
          </a:p>
        </p:txBody>
      </p:sp>
      <p:sp>
        <p:nvSpPr>
          <p:cNvPr id="324" name="Google Shape;324;g3164a168aaa_0_29"/>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 pratique, cela permet d’inclure du code qui à vocation à être utilisé sur plusieurs pages du site.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fr-FR" sz="2400" u="none" cap="none" strike="noStrike">
                <a:solidFill>
                  <a:srgbClr val="434343"/>
                </a:solidFill>
                <a:latin typeface="Arial"/>
                <a:ea typeface="Arial"/>
                <a:cs typeface="Arial"/>
                <a:sym typeface="Arial"/>
              </a:rPr>
              <a:t>Voici un exemple d’organisation d'un site web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header.php : Contient l'en-tête HTML commun.</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footer.php : Contient le pied de page HTML commun.</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config.php : Contient la configuration (connexion à la base de données, constantes...).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Sur notre précédent exemple, nous pouvons appliquer cette organisation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325" name="Google Shape;325;g3164a168aaa_0_29"/>
          <p:cNvPicPr preferRelativeResize="0"/>
          <p:nvPr/>
        </p:nvPicPr>
        <p:blipFill rotWithShape="1">
          <a:blip r:embed="rId3">
            <a:alphaModFix/>
          </a:blip>
          <a:srcRect b="0" l="0" r="0" t="0"/>
          <a:stretch/>
        </p:blipFill>
        <p:spPr>
          <a:xfrm>
            <a:off x="831852" y="5307625"/>
            <a:ext cx="6190175" cy="2290125"/>
          </a:xfrm>
          <a:prstGeom prst="rect">
            <a:avLst/>
          </a:prstGeom>
          <a:noFill/>
          <a:ln>
            <a:noFill/>
          </a:ln>
        </p:spPr>
      </p:pic>
      <p:pic>
        <p:nvPicPr>
          <p:cNvPr id="326" name="Google Shape;326;g3164a168aaa_0_29"/>
          <p:cNvPicPr preferRelativeResize="0"/>
          <p:nvPr/>
        </p:nvPicPr>
        <p:blipFill rotWithShape="1">
          <a:blip r:embed="rId4">
            <a:alphaModFix/>
          </a:blip>
          <a:srcRect b="0" l="0" r="0" t="0"/>
          <a:stretch/>
        </p:blipFill>
        <p:spPr>
          <a:xfrm>
            <a:off x="10228252" y="5813657"/>
            <a:ext cx="7227175" cy="178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g3164a168aaa_0_41"/>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2" name="Google Shape;332;g3164a168aaa_0_41"/>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33" name="Google Shape;333;g3164a168aaa_0_41"/>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Inclure des portions de pages</a:t>
            </a:r>
            <a:endParaRPr>
              <a:solidFill>
                <a:srgbClr val="080808"/>
              </a:solidFill>
            </a:endParaRPr>
          </a:p>
        </p:txBody>
      </p:sp>
      <p:sp>
        <p:nvSpPr>
          <p:cNvPr id="334" name="Google Shape;334;g3164a168aaa_0_41"/>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Dans cet exemple, on remarque qu’il est possible d’inclure du code HTML mais aussi du code PHP.</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Si vous déclarez une variable dans votre include, elle reste accessible dans le fichier index. (de même pour les fonctions)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335" name="Google Shape;335;g3164a168aaa_0_41"/>
          <p:cNvPicPr preferRelativeResize="0"/>
          <p:nvPr/>
        </p:nvPicPr>
        <p:blipFill rotWithShape="1">
          <a:blip r:embed="rId3">
            <a:alphaModFix/>
          </a:blip>
          <a:srcRect b="0" l="0" r="0" t="0"/>
          <a:stretch/>
        </p:blipFill>
        <p:spPr>
          <a:xfrm>
            <a:off x="785953" y="3223100"/>
            <a:ext cx="16510850" cy="2014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9" name="Shape 339"/>
        <p:cNvGrpSpPr/>
        <p:nvPr/>
      </p:nvGrpSpPr>
      <p:grpSpPr>
        <a:xfrm>
          <a:off x="0" y="0"/>
          <a:ext cx="0" cy="0"/>
          <a:chOff x="0" y="0"/>
          <a:chExt cx="0" cy="0"/>
        </a:xfrm>
      </p:grpSpPr>
      <p:sp>
        <p:nvSpPr>
          <p:cNvPr id="340" name="Google Shape;340;g3164a168aaa_0_5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41" name="Google Shape;341;g3164a168aaa_0_58"/>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42" name="Google Shape;342;g3164a168aaa_0_5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343" name="Google Shape;343;g3164a168aaa_0_58"/>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Les variables de session en PHP permettent de stocker des informations utilisateur de manière persistante entre différentes pages d'un site web, tant que la session est active. C'est un moyen sécurisé de conserver des données d'un utilisateur sans les exposer dans l'URL ou nécessiter un stockage local sur son navigateur.</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Avant d'utiliser les variables de session, il faut démarrer la session avec session_start(). Cela doit être fait avant tout affichage HTML.</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Une fois la session démarrée, il est possible de créer ou modifier une variable de session via la superglobale $_SESSION.</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Les variables de session sont conservées entre chaque requête.</a:t>
            </a:r>
            <a:endParaRPr b="0" i="0" sz="2400" u="none" cap="none" strike="noStrike">
              <a:solidFill>
                <a:srgbClr val="434343"/>
              </a:solidFill>
              <a:latin typeface="Arial"/>
              <a:ea typeface="Arial"/>
              <a:cs typeface="Arial"/>
              <a:sym typeface="Arial"/>
            </a:endParaRPr>
          </a:p>
        </p:txBody>
      </p:sp>
      <p:pic>
        <p:nvPicPr>
          <p:cNvPr id="344" name="Google Shape;344;g3164a168aaa_0_58"/>
          <p:cNvPicPr preferRelativeResize="0"/>
          <p:nvPr/>
        </p:nvPicPr>
        <p:blipFill rotWithShape="1">
          <a:blip r:embed="rId3">
            <a:alphaModFix/>
          </a:blip>
          <a:srcRect b="0" l="0" r="0" t="0"/>
          <a:stretch/>
        </p:blipFill>
        <p:spPr>
          <a:xfrm>
            <a:off x="831854" y="3675050"/>
            <a:ext cx="4727500" cy="1298125"/>
          </a:xfrm>
          <a:prstGeom prst="rect">
            <a:avLst/>
          </a:prstGeom>
          <a:noFill/>
          <a:ln>
            <a:noFill/>
          </a:ln>
        </p:spPr>
      </p:pic>
      <p:pic>
        <p:nvPicPr>
          <p:cNvPr id="345" name="Google Shape;345;g3164a168aaa_0_58"/>
          <p:cNvPicPr preferRelativeResize="0"/>
          <p:nvPr/>
        </p:nvPicPr>
        <p:blipFill rotWithShape="1">
          <a:blip r:embed="rId4">
            <a:alphaModFix/>
          </a:blip>
          <a:srcRect b="0" l="0" r="0" t="0"/>
          <a:stretch/>
        </p:blipFill>
        <p:spPr>
          <a:xfrm>
            <a:off x="831854" y="6161650"/>
            <a:ext cx="7115875" cy="782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g3164a168aaa_0_82"/>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51" name="Google Shape;351;g3164a168aaa_0_82"/>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52" name="Google Shape;352;g3164a168aaa_0_82"/>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353" name="Google Shape;353;g3164a168aaa_0_82"/>
          <p:cNvSpPr txBox="1"/>
          <p:nvPr/>
        </p:nvSpPr>
        <p:spPr>
          <a:xfrm>
            <a:off x="785950" y="1603900"/>
            <a:ext cx="18532200" cy="71682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Voici un exemple d’utilisation des variables de session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Résultat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354" name="Google Shape;354;g3164a168aaa_0_82"/>
          <p:cNvPicPr preferRelativeResize="0"/>
          <p:nvPr/>
        </p:nvPicPr>
        <p:blipFill rotWithShape="1">
          <a:blip r:embed="rId3">
            <a:alphaModFix/>
          </a:blip>
          <a:srcRect b="0" l="0" r="0" t="0"/>
          <a:stretch/>
        </p:blipFill>
        <p:spPr>
          <a:xfrm>
            <a:off x="908053" y="2430125"/>
            <a:ext cx="12199974" cy="3563675"/>
          </a:xfrm>
          <a:prstGeom prst="rect">
            <a:avLst/>
          </a:prstGeom>
          <a:noFill/>
          <a:ln>
            <a:noFill/>
          </a:ln>
        </p:spPr>
      </p:pic>
      <p:pic>
        <p:nvPicPr>
          <p:cNvPr id="355" name="Google Shape;355;g3164a168aaa_0_82"/>
          <p:cNvPicPr preferRelativeResize="0"/>
          <p:nvPr/>
        </p:nvPicPr>
        <p:blipFill rotWithShape="1">
          <a:blip r:embed="rId4">
            <a:alphaModFix/>
          </a:blip>
          <a:srcRect b="0" l="0" r="0" t="0"/>
          <a:stretch/>
        </p:blipFill>
        <p:spPr>
          <a:xfrm>
            <a:off x="785946" y="7696500"/>
            <a:ext cx="6076950" cy="628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g3061dc5c345_0_7"/>
          <p:cNvSpPr/>
          <p:nvPr/>
        </p:nvSpPr>
        <p:spPr>
          <a:xfrm>
            <a:off x="574886" y="9825601"/>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3" name="Google Shape;93;g3061dc5c345_0_7"/>
          <p:cNvSpPr txBox="1"/>
          <p:nvPr>
            <p:ph idx="12" type="sldNum"/>
          </p:nvPr>
        </p:nvSpPr>
        <p:spPr>
          <a:xfrm>
            <a:off x="19135233" y="10494664"/>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94" name="Google Shape;94;g3061dc5c345_0_7"/>
          <p:cNvSpPr txBox="1"/>
          <p:nvPr>
            <p:ph type="title"/>
          </p:nvPr>
        </p:nvSpPr>
        <p:spPr>
          <a:xfrm>
            <a:off x="736600" y="599281"/>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Fonctionnement de WAMP</a:t>
            </a:r>
            <a:endParaRPr>
              <a:solidFill>
                <a:schemeClr val="dk2"/>
              </a:solidFill>
            </a:endParaRPr>
          </a:p>
        </p:txBody>
      </p:sp>
      <p:pic>
        <p:nvPicPr>
          <p:cNvPr id="95" name="Google Shape;95;g3061dc5c345_0_7"/>
          <p:cNvPicPr preferRelativeResize="0"/>
          <p:nvPr/>
        </p:nvPicPr>
        <p:blipFill rotWithShape="1">
          <a:blip r:embed="rId3">
            <a:alphaModFix/>
          </a:blip>
          <a:srcRect b="0" l="0" r="0" t="0"/>
          <a:stretch/>
        </p:blipFill>
        <p:spPr>
          <a:xfrm>
            <a:off x="12306475" y="1458189"/>
            <a:ext cx="6339727" cy="7513750"/>
          </a:xfrm>
          <a:prstGeom prst="rect">
            <a:avLst/>
          </a:prstGeom>
          <a:noFill/>
          <a:ln>
            <a:noFill/>
          </a:ln>
        </p:spPr>
      </p:pic>
      <p:sp>
        <p:nvSpPr>
          <p:cNvPr id="96" name="Google Shape;96;g3061dc5c345_0_7"/>
          <p:cNvSpPr txBox="1"/>
          <p:nvPr/>
        </p:nvSpPr>
        <p:spPr>
          <a:xfrm>
            <a:off x="681175" y="2003588"/>
            <a:ext cx="11455200" cy="7931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Vous pouvez accéder au phpMyAdmin via le menu de WAMP ou avec l’URL : </a:t>
            </a:r>
            <a:r>
              <a:rPr b="0" i="0" lang="fr-FR" sz="2400" u="sng" cap="none" strike="noStrike">
                <a:solidFill>
                  <a:srgbClr val="0000FF"/>
                </a:solidFill>
                <a:latin typeface="Arial"/>
                <a:ea typeface="Arial"/>
                <a:cs typeface="Arial"/>
                <a:sym typeface="Arial"/>
                <a:hlinkClick r:id="rId4">
                  <a:extLst>
                    <a:ext uri="{A12FA001-AC4F-418D-AE19-62706E023703}">
                      <ahyp:hlinkClr val="tx"/>
                    </a:ext>
                  </a:extLst>
                </a:hlinkClick>
              </a:rPr>
              <a:t>http://localhost/phpmyadmin/</a:t>
            </a:r>
            <a:r>
              <a:rPr lang="fr-FR" sz="2400">
                <a:solidFill>
                  <a:srgbClr val="0000FF"/>
                </a:solidFill>
              </a:rPr>
              <a:t> </a:t>
            </a:r>
            <a:r>
              <a:rPr b="0" i="0" lang="fr-FR" sz="2400" u="none" cap="none" strike="noStrike">
                <a:solidFill>
                  <a:srgbClr val="0000FF"/>
                </a:solidFill>
                <a:latin typeface="Arial"/>
                <a:ea typeface="Arial"/>
                <a:cs typeface="Arial"/>
                <a:sym typeface="Arial"/>
              </a:rPr>
              <a:t>  </a:t>
            </a:r>
            <a:endParaRPr b="0" i="0" sz="24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Les identifiants de connexion par défaut sont “root” et mot de passe vide</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9" name="Shape 359"/>
        <p:cNvGrpSpPr/>
        <p:nvPr/>
      </p:nvGrpSpPr>
      <p:grpSpPr>
        <a:xfrm>
          <a:off x="0" y="0"/>
          <a:ext cx="0" cy="0"/>
          <a:chOff x="0" y="0"/>
          <a:chExt cx="0" cy="0"/>
        </a:xfrm>
      </p:grpSpPr>
      <p:sp>
        <p:nvSpPr>
          <p:cNvPr id="360" name="Google Shape;360;g3164a168aaa_0_104"/>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1" name="Google Shape;361;g3164a168aaa_0_104"/>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62" name="Google Shape;362;g3164a168aaa_0_104"/>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363" name="Google Shape;363;g3164a168aaa_0_104"/>
          <p:cNvSpPr txBox="1"/>
          <p:nvPr/>
        </p:nvSpPr>
        <p:spPr>
          <a:xfrm>
            <a:off x="785950" y="1603900"/>
            <a:ext cx="18532200" cy="4659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rPr>
              <a:t>TP : Variable de session</a:t>
            </a:r>
            <a:endParaRPr b="1" i="0" sz="2400" u="none" cap="none" strike="noStrike">
              <a:solidFill>
                <a:srgbClr val="434343"/>
              </a:solidFil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cet exercice, nous allons utiliser uniquement les variables de session et pas de base de données.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Effectuer le code pour répondre à l’algorithme suivant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Si la variable de session username n’existe pas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Alors j’affiche un formulaire avec un champ texte et un label username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Sinon j’affiche le contenu de la variable de session username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Si je reçois un formulaire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Alors j’enregistre le contenu du champ texte dans une variable de session username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364" name="Google Shape;364;g3164a168aaa_0_104"/>
          <p:cNvPicPr preferRelativeResize="0"/>
          <p:nvPr/>
        </p:nvPicPr>
        <p:blipFill rotWithShape="1">
          <a:blip r:embed="rId3">
            <a:alphaModFix/>
          </a:blip>
          <a:srcRect b="0" l="0" r="0" t="0"/>
          <a:stretch/>
        </p:blipFill>
        <p:spPr>
          <a:xfrm>
            <a:off x="831851" y="6539650"/>
            <a:ext cx="6637544" cy="2524000"/>
          </a:xfrm>
          <a:prstGeom prst="rect">
            <a:avLst/>
          </a:prstGeom>
          <a:noFill/>
          <a:ln>
            <a:noFill/>
          </a:ln>
        </p:spPr>
      </p:pic>
      <p:pic>
        <p:nvPicPr>
          <p:cNvPr id="365" name="Google Shape;365;g3164a168aaa_0_104"/>
          <p:cNvPicPr preferRelativeResize="0"/>
          <p:nvPr/>
        </p:nvPicPr>
        <p:blipFill rotWithShape="1">
          <a:blip r:embed="rId4">
            <a:alphaModFix/>
          </a:blip>
          <a:srcRect b="0" l="0" r="0" t="0"/>
          <a:stretch/>
        </p:blipFill>
        <p:spPr>
          <a:xfrm>
            <a:off x="7628148" y="6539664"/>
            <a:ext cx="5362927" cy="1981483"/>
          </a:xfrm>
          <a:prstGeom prst="rect">
            <a:avLst/>
          </a:prstGeom>
          <a:noFill/>
          <a:ln>
            <a:noFill/>
          </a:ln>
        </p:spPr>
      </p:pic>
      <p:pic>
        <p:nvPicPr>
          <p:cNvPr id="366" name="Google Shape;366;g3164a168aaa_0_104"/>
          <p:cNvPicPr preferRelativeResize="0"/>
          <p:nvPr/>
        </p:nvPicPr>
        <p:blipFill rotWithShape="1">
          <a:blip r:embed="rId5">
            <a:alphaModFix/>
          </a:blip>
          <a:srcRect b="0" l="0" r="0" t="0"/>
          <a:stretch/>
        </p:blipFill>
        <p:spPr>
          <a:xfrm>
            <a:off x="15812197" y="6749644"/>
            <a:ext cx="6138290" cy="1561495"/>
          </a:xfrm>
          <a:prstGeom prst="rect">
            <a:avLst/>
          </a:prstGeom>
          <a:noFill/>
          <a:ln>
            <a:noFill/>
          </a:ln>
        </p:spPr>
      </p:pic>
      <p:cxnSp>
        <p:nvCxnSpPr>
          <p:cNvPr id="367" name="Google Shape;367;g3164a168aaa_0_104"/>
          <p:cNvCxnSpPr/>
          <p:nvPr/>
        </p:nvCxnSpPr>
        <p:spPr>
          <a:xfrm>
            <a:off x="4139585" y="7205062"/>
            <a:ext cx="2415600" cy="0"/>
          </a:xfrm>
          <a:prstGeom prst="straightConnector1">
            <a:avLst/>
          </a:prstGeom>
          <a:noFill/>
          <a:ln cap="flat" cmpd="sng" w="9525">
            <a:solidFill>
              <a:schemeClr val="dk2"/>
            </a:solidFill>
            <a:prstDash val="solid"/>
            <a:round/>
            <a:headEnd len="sm" w="sm" type="none"/>
            <a:tailEnd len="med" w="med" type="triangle"/>
          </a:ln>
        </p:spPr>
      </p:cxnSp>
      <p:cxnSp>
        <p:nvCxnSpPr>
          <p:cNvPr id="368" name="Google Shape;368;g3164a168aaa_0_104"/>
          <p:cNvCxnSpPr/>
          <p:nvPr/>
        </p:nvCxnSpPr>
        <p:spPr>
          <a:xfrm>
            <a:off x="12162777" y="7205062"/>
            <a:ext cx="24156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g3164a168aaa_0_121"/>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74" name="Google Shape;374;g3164a168aaa_0_121"/>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75" name="Google Shape;375;g3164a168aaa_0_121"/>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376" name="Google Shape;376;g3164a168aaa_0_121"/>
          <p:cNvSpPr txBox="1"/>
          <p:nvPr/>
        </p:nvSpPr>
        <p:spPr>
          <a:xfrm>
            <a:off x="785950" y="1603900"/>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Il est possible de supprimer une variable de session avec la function unset()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detruite completement une session, on utilise les fonctions session_unset() et session_destroy()</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rPr>
              <a:t>TP 2 : </a:t>
            </a:r>
            <a:r>
              <a:rPr b="0" i="0" lang="fr-FR" sz="2400" u="none" cap="none" strike="noStrike">
                <a:solidFill>
                  <a:srgbClr val="434343"/>
                </a:solidFill>
                <a:latin typeface="Arial"/>
                <a:ea typeface="Arial"/>
                <a:cs typeface="Arial"/>
                <a:sym typeface="Arial"/>
              </a:rPr>
              <a:t>Reprendre le code précédent et rajouter un bouton pour supprimer la variable de session quand elle affiche le “Bonjour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Ainsi, le formulaire devra être affiché après le clic</a:t>
            </a:r>
            <a:endParaRPr b="0" i="0" sz="2400" u="none" cap="none" strike="noStrike">
              <a:solidFill>
                <a:srgbClr val="434343"/>
              </a:solidFill>
              <a:latin typeface="Arial"/>
              <a:ea typeface="Arial"/>
              <a:cs typeface="Arial"/>
              <a:sym typeface="Arial"/>
            </a:endParaRPr>
          </a:p>
        </p:txBody>
      </p:sp>
      <p:pic>
        <p:nvPicPr>
          <p:cNvPr id="377" name="Google Shape;377;g3164a168aaa_0_121"/>
          <p:cNvPicPr preferRelativeResize="0"/>
          <p:nvPr/>
        </p:nvPicPr>
        <p:blipFill rotWithShape="1">
          <a:blip r:embed="rId3">
            <a:alphaModFix/>
          </a:blip>
          <a:srcRect b="0" l="0" r="0" t="0"/>
          <a:stretch/>
        </p:blipFill>
        <p:spPr>
          <a:xfrm>
            <a:off x="831850" y="2363700"/>
            <a:ext cx="6427700" cy="11727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1" name="Shape 381"/>
        <p:cNvGrpSpPr/>
        <p:nvPr/>
      </p:nvGrpSpPr>
      <p:grpSpPr>
        <a:xfrm>
          <a:off x="0" y="0"/>
          <a:ext cx="0" cy="0"/>
          <a:chOff x="0" y="0"/>
          <a:chExt cx="0" cy="0"/>
        </a:xfrm>
      </p:grpSpPr>
      <p:sp>
        <p:nvSpPr>
          <p:cNvPr id="382" name="Google Shape;382;g3164a168aaa_0_13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83" name="Google Shape;383;g3164a168aaa_0_138"/>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84" name="Google Shape;384;g3164a168aaa_0_13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Variables de session</a:t>
            </a:r>
            <a:endParaRPr>
              <a:solidFill>
                <a:schemeClr val="dk2"/>
              </a:solidFill>
            </a:endParaRPr>
          </a:p>
        </p:txBody>
      </p:sp>
      <p:sp>
        <p:nvSpPr>
          <p:cNvPr id="385" name="Google Shape;385;g3164a168aaa_0_138"/>
          <p:cNvSpPr txBox="1"/>
          <p:nvPr/>
        </p:nvSpPr>
        <p:spPr>
          <a:xfrm>
            <a:off x="785950" y="1603900"/>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Nous allons maintenant créer un vrai formulaire de connexion. Pour cela créer une table user dans phpMyAdmin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386" name="Google Shape;386;g3164a168aaa_0_138"/>
          <p:cNvPicPr preferRelativeResize="0"/>
          <p:nvPr/>
        </p:nvPicPr>
        <p:blipFill rotWithShape="1">
          <a:blip r:embed="rId3">
            <a:alphaModFix/>
          </a:blip>
          <a:srcRect b="0" l="0" r="0" t="0"/>
          <a:stretch/>
        </p:blipFill>
        <p:spPr>
          <a:xfrm>
            <a:off x="785958" y="2667000"/>
            <a:ext cx="18333124" cy="6283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g3164a168aaa_0_149"/>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92" name="Google Shape;392;g3164a168aaa_0_149"/>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393" name="Google Shape;393;g3164a168aaa_0_149"/>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394" name="Google Shape;394;g3164a168aaa_0_149"/>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Une fois la table créer, nous allons créer un formulaire d’inscription simple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 PHP, je vais pouvoir vérifier si le formulaire est envoyé et enregistrer l’utilisateur dans la base</a:t>
            </a:r>
            <a:endParaRPr b="0" i="0" sz="2400" u="none" cap="none" strike="noStrike">
              <a:solidFill>
                <a:srgbClr val="434343"/>
              </a:solidFill>
              <a:latin typeface="Arial"/>
              <a:ea typeface="Arial"/>
              <a:cs typeface="Arial"/>
              <a:sym typeface="Arial"/>
            </a:endParaRPr>
          </a:p>
        </p:txBody>
      </p:sp>
      <p:pic>
        <p:nvPicPr>
          <p:cNvPr id="395" name="Google Shape;395;g3164a168aaa_0_149"/>
          <p:cNvPicPr preferRelativeResize="0"/>
          <p:nvPr/>
        </p:nvPicPr>
        <p:blipFill rotWithShape="1">
          <a:blip r:embed="rId3">
            <a:alphaModFix/>
          </a:blip>
          <a:srcRect b="0" l="0" r="0" t="0"/>
          <a:stretch/>
        </p:blipFill>
        <p:spPr>
          <a:xfrm>
            <a:off x="933450" y="2411900"/>
            <a:ext cx="9653825" cy="4421600"/>
          </a:xfrm>
          <a:prstGeom prst="rect">
            <a:avLst/>
          </a:prstGeom>
          <a:noFill/>
          <a:ln>
            <a:noFill/>
          </a:ln>
        </p:spPr>
      </p:pic>
      <p:pic>
        <p:nvPicPr>
          <p:cNvPr id="396" name="Google Shape;396;g3164a168aaa_0_149"/>
          <p:cNvPicPr preferRelativeResize="0"/>
          <p:nvPr/>
        </p:nvPicPr>
        <p:blipFill rotWithShape="1">
          <a:blip r:embed="rId4">
            <a:alphaModFix/>
          </a:blip>
          <a:srcRect b="0" l="0" r="0" t="0"/>
          <a:stretch/>
        </p:blipFill>
        <p:spPr>
          <a:xfrm>
            <a:off x="10992934" y="3075559"/>
            <a:ext cx="8425700" cy="35553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0" name="Shape 400"/>
        <p:cNvGrpSpPr/>
        <p:nvPr/>
      </p:nvGrpSpPr>
      <p:grpSpPr>
        <a:xfrm>
          <a:off x="0" y="0"/>
          <a:ext cx="0" cy="0"/>
          <a:chOff x="0" y="0"/>
          <a:chExt cx="0" cy="0"/>
        </a:xfrm>
      </p:grpSpPr>
      <p:sp>
        <p:nvSpPr>
          <p:cNvPr id="401" name="Google Shape;401;g3164a168aaa_0_164"/>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02" name="Google Shape;402;g3164a168aaa_0_164"/>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403" name="Google Shape;403;g3164a168aaa_0_164"/>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404" name="Google Shape;404;g3164a168aaa_0_164"/>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L’utilisateur est rajouté dans la base de données et le mot de passe est encodé pour des raisons de sécurité.</a:t>
            </a:r>
            <a:endParaRPr b="0" i="0" sz="2400" u="none" cap="none" strike="noStrike">
              <a:solidFill>
                <a:srgbClr val="434343"/>
              </a:solidFill>
              <a:latin typeface="Arial"/>
              <a:ea typeface="Arial"/>
              <a:cs typeface="Arial"/>
              <a:sym typeface="Arial"/>
            </a:endParaRPr>
          </a:p>
        </p:txBody>
      </p:sp>
      <p:pic>
        <p:nvPicPr>
          <p:cNvPr id="405" name="Google Shape;405;g3164a168aaa_0_164"/>
          <p:cNvPicPr preferRelativeResize="0"/>
          <p:nvPr/>
        </p:nvPicPr>
        <p:blipFill rotWithShape="1">
          <a:blip r:embed="rId3">
            <a:alphaModFix/>
          </a:blip>
          <a:srcRect b="0" l="0" r="0" t="0"/>
          <a:stretch/>
        </p:blipFill>
        <p:spPr>
          <a:xfrm>
            <a:off x="831863" y="1906100"/>
            <a:ext cx="18532201" cy="472352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9" name="Shape 409"/>
        <p:cNvGrpSpPr/>
        <p:nvPr/>
      </p:nvGrpSpPr>
      <p:grpSpPr>
        <a:xfrm>
          <a:off x="0" y="0"/>
          <a:ext cx="0" cy="0"/>
          <a:chOff x="0" y="0"/>
          <a:chExt cx="0" cy="0"/>
        </a:xfrm>
      </p:grpSpPr>
      <p:sp>
        <p:nvSpPr>
          <p:cNvPr id="410" name="Google Shape;410;g3164a168aaa_0_176"/>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11" name="Google Shape;411;g3164a168aaa_0_176"/>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412" name="Google Shape;412;g3164a168aaa_0_176"/>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413" name="Google Shape;413;g3164a168aaa_0_176"/>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 2ème étape consiste à faire un formulaire de connexion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414" name="Google Shape;414;g3164a168aaa_0_176"/>
          <p:cNvPicPr preferRelativeResize="0"/>
          <p:nvPr/>
        </p:nvPicPr>
        <p:blipFill rotWithShape="1">
          <a:blip r:embed="rId3">
            <a:alphaModFix/>
          </a:blip>
          <a:srcRect b="0" l="0" r="0" t="0"/>
          <a:stretch/>
        </p:blipFill>
        <p:spPr>
          <a:xfrm>
            <a:off x="831850" y="2381250"/>
            <a:ext cx="7069949" cy="6832300"/>
          </a:xfrm>
          <a:prstGeom prst="rect">
            <a:avLst/>
          </a:prstGeom>
          <a:noFill/>
          <a:ln>
            <a:noFill/>
          </a:ln>
        </p:spPr>
      </p:pic>
      <p:pic>
        <p:nvPicPr>
          <p:cNvPr id="415" name="Google Shape;415;g3164a168aaa_0_176"/>
          <p:cNvPicPr preferRelativeResize="0"/>
          <p:nvPr/>
        </p:nvPicPr>
        <p:blipFill rotWithShape="1">
          <a:blip r:embed="rId4">
            <a:alphaModFix/>
          </a:blip>
          <a:srcRect b="0" l="0" r="0" t="0"/>
          <a:stretch/>
        </p:blipFill>
        <p:spPr>
          <a:xfrm>
            <a:off x="10735650" y="2647200"/>
            <a:ext cx="7774600" cy="5803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9" name="Shape 419"/>
        <p:cNvGrpSpPr/>
        <p:nvPr/>
      </p:nvGrpSpPr>
      <p:grpSpPr>
        <a:xfrm>
          <a:off x="0" y="0"/>
          <a:ext cx="0" cy="0"/>
          <a:chOff x="0" y="0"/>
          <a:chExt cx="0" cy="0"/>
        </a:xfrm>
      </p:grpSpPr>
      <p:sp>
        <p:nvSpPr>
          <p:cNvPr id="420" name="Google Shape;420;g3164a168aaa_0_18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21" name="Google Shape;421;g3164a168aaa_0_188"/>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422" name="Google Shape;422;g3164a168aaa_0_18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423" name="Google Shape;423;g3164a168aaa_0_188"/>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gérer plusieurs formulaires sur une même page, nous utilisons deux valeurs différentes pour les inputs submit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Si l’utilisateur est valide, alors on utilise la variable de session pour stoker le username et masquer les formulaires.</a:t>
            </a:r>
            <a:endParaRPr b="0" i="0" sz="2400" u="none" cap="none" strike="noStrike">
              <a:solidFill>
                <a:srgbClr val="434343"/>
              </a:solidFill>
              <a:latin typeface="Arial"/>
              <a:ea typeface="Arial"/>
              <a:cs typeface="Arial"/>
              <a:sym typeface="Arial"/>
            </a:endParaRPr>
          </a:p>
        </p:txBody>
      </p:sp>
      <p:pic>
        <p:nvPicPr>
          <p:cNvPr id="424" name="Google Shape;424;g3164a168aaa_0_188"/>
          <p:cNvPicPr preferRelativeResize="0"/>
          <p:nvPr/>
        </p:nvPicPr>
        <p:blipFill rotWithShape="1">
          <a:blip r:embed="rId3">
            <a:alphaModFix/>
          </a:blip>
          <a:srcRect b="0" l="0" r="0" t="0"/>
          <a:stretch/>
        </p:blipFill>
        <p:spPr>
          <a:xfrm>
            <a:off x="847749" y="2476662"/>
            <a:ext cx="14492850" cy="5535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8" name="Shape 428"/>
        <p:cNvGrpSpPr/>
        <p:nvPr/>
      </p:nvGrpSpPr>
      <p:grpSpPr>
        <a:xfrm>
          <a:off x="0" y="0"/>
          <a:ext cx="0" cy="0"/>
          <a:chOff x="0" y="0"/>
          <a:chExt cx="0" cy="0"/>
        </a:xfrm>
      </p:grpSpPr>
      <p:sp>
        <p:nvSpPr>
          <p:cNvPr id="429" name="Google Shape;429;g3164a168aaa_0_202"/>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0" name="Google Shape;430;g3164a168aaa_0_202"/>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431" name="Google Shape;431;g3164a168aaa_0_202"/>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sp>
        <p:nvSpPr>
          <p:cNvPr id="432" name="Google Shape;432;g3164a168aaa_0_202"/>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rPr>
              <a:t>TP : Formulaire de login</a:t>
            </a:r>
            <a:endParaRPr b="1" i="0" sz="2400" u="none" cap="none" strike="noStrike">
              <a:solidFill>
                <a:srgbClr val="434343"/>
              </a:solidFil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À partir du code vu précédemment, rajouter les messages d’erreurs quand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champ username de l’inscription est vide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champ password de l’inscription est vide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champ username de la connexion est vide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champ password de la connexion est vide</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username n’existe pas dans la base de données</a:t>
            </a:r>
            <a:endParaRPr b="0" i="0" sz="2400" u="none" cap="none" strike="noStrike">
              <a:solidFill>
                <a:srgbClr val="434343"/>
              </a:solidFill>
              <a:latin typeface="Arial"/>
              <a:ea typeface="Arial"/>
              <a:cs typeface="Arial"/>
              <a:sym typeface="Arial"/>
            </a:endParaRPr>
          </a:p>
          <a:p>
            <a:pPr indent="-381000" lvl="0" marL="457200" marR="0" rtl="0" algn="just">
              <a:lnSpc>
                <a:spcPct val="100000"/>
              </a:lnSpc>
              <a:spcBef>
                <a:spcPts val="0"/>
              </a:spcBef>
              <a:spcAft>
                <a:spcPts val="0"/>
              </a:spcAft>
              <a:buClr>
                <a:srgbClr val="434343"/>
              </a:buClr>
              <a:buSzPts val="2400"/>
              <a:buFont typeface="Arial"/>
              <a:buChar char="●"/>
            </a:pPr>
            <a:r>
              <a:rPr b="0" i="0" lang="fr-FR" sz="2400" u="none" cap="none" strike="noStrike">
                <a:solidFill>
                  <a:srgbClr val="434343"/>
                </a:solidFill>
                <a:latin typeface="Arial"/>
                <a:ea typeface="Arial"/>
                <a:cs typeface="Arial"/>
                <a:sym typeface="Arial"/>
              </a:rPr>
              <a:t>Le mot de passe est invalide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Rajouter ensuite une vérification lors de l’inscription pour vérifier que le username n’est pas déjà présent en base.</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6" name="Shape 436"/>
        <p:cNvGrpSpPr/>
        <p:nvPr/>
      </p:nvGrpSpPr>
      <p:grpSpPr>
        <a:xfrm>
          <a:off x="0" y="0"/>
          <a:ext cx="0" cy="0"/>
          <a:chOff x="0" y="0"/>
          <a:chExt cx="0" cy="0"/>
        </a:xfrm>
      </p:grpSpPr>
      <p:sp>
        <p:nvSpPr>
          <p:cNvPr id="437" name="Google Shape;437;g3164a168aaa_0_216"/>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8" name="Google Shape;438;g3164a168aaa_0_216"/>
          <p:cNvSpPr txBox="1"/>
          <p:nvPr>
            <p:ph idx="12" type="sldNum"/>
          </p:nvPr>
        </p:nvSpPr>
        <p:spPr>
          <a:xfrm>
            <a:off x="18510221"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439" name="Google Shape;439;g3164a168aaa_0_216"/>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Variables de session</a:t>
            </a:r>
            <a:endParaRPr>
              <a:solidFill>
                <a:srgbClr val="080808"/>
              </a:solidFill>
            </a:endParaRPr>
          </a:p>
        </p:txBody>
      </p:sp>
      <p:pic>
        <p:nvPicPr>
          <p:cNvPr id="440" name="Google Shape;440;g3164a168aaa_0_216"/>
          <p:cNvPicPr preferRelativeResize="0"/>
          <p:nvPr/>
        </p:nvPicPr>
        <p:blipFill rotWithShape="1">
          <a:blip r:embed="rId3">
            <a:alphaModFix/>
          </a:blip>
          <a:srcRect b="0" l="0" r="0" t="0"/>
          <a:stretch/>
        </p:blipFill>
        <p:spPr>
          <a:xfrm>
            <a:off x="685657" y="10027860"/>
            <a:ext cx="4273614" cy="927294"/>
          </a:xfrm>
          <a:prstGeom prst="rect">
            <a:avLst/>
          </a:prstGeom>
          <a:noFill/>
          <a:ln>
            <a:noFill/>
          </a:ln>
        </p:spPr>
      </p:pic>
      <p:sp>
        <p:nvSpPr>
          <p:cNvPr id="441" name="Google Shape;441;g3164a168aaa_0_216"/>
          <p:cNvSpPr txBox="1"/>
          <p:nvPr/>
        </p:nvSpPr>
        <p:spPr>
          <a:xfrm>
            <a:off x="785950" y="1601288"/>
            <a:ext cx="18532200" cy="7895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1" i="0" lang="fr-FR" sz="2400" u="none" cap="none" strike="noStrike">
                <a:solidFill>
                  <a:srgbClr val="434343"/>
                </a:solidFill>
              </a:rPr>
              <a:t>TP Final</a:t>
            </a:r>
            <a:endParaRPr b="1" i="0" sz="2400" u="none" cap="none" strike="noStrike">
              <a:solidFill>
                <a:srgbClr val="434343"/>
              </a:solidFil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l’évaluation, nous allons conserver le formulaire de login et rajouter un système de messagerie.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 1ere étape consiste à rajouter une colonne “</a:t>
            </a:r>
            <a:r>
              <a:rPr b="1" i="0" lang="fr-FR" sz="2400" u="none" cap="none" strike="noStrike">
                <a:solidFill>
                  <a:srgbClr val="434343"/>
                </a:solidFill>
                <a:latin typeface="Arial"/>
                <a:ea typeface="Arial"/>
                <a:cs typeface="Arial"/>
                <a:sym typeface="Arial"/>
              </a:rPr>
              <a:t>name</a:t>
            </a:r>
            <a:r>
              <a:rPr b="0" i="0" lang="fr-FR" sz="2400" u="none" cap="none" strike="noStrike">
                <a:solidFill>
                  <a:srgbClr val="434343"/>
                </a:solidFill>
                <a:latin typeface="Arial"/>
                <a:ea typeface="Arial"/>
                <a:cs typeface="Arial"/>
                <a:sym typeface="Arial"/>
              </a:rPr>
              <a:t>” dans la table user et rajouter un champ dans le formulaire d’inscription.</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 2eme étape est de créer une nouvelle table mysql “</a:t>
            </a:r>
            <a:r>
              <a:rPr b="1" i="0" lang="fr-FR" sz="2400" u="none" cap="none" strike="noStrike">
                <a:solidFill>
                  <a:srgbClr val="434343"/>
                </a:solidFill>
                <a:latin typeface="Arial"/>
                <a:ea typeface="Arial"/>
                <a:cs typeface="Arial"/>
                <a:sym typeface="Arial"/>
              </a:rPr>
              <a:t>message</a:t>
            </a:r>
            <a:r>
              <a:rPr b="0" i="0" lang="fr-FR" sz="2400" u="none" cap="none" strike="noStrike">
                <a:solidFill>
                  <a:srgbClr val="434343"/>
                </a:solidFill>
                <a:latin typeface="Arial"/>
                <a:ea typeface="Arial"/>
                <a:cs typeface="Arial"/>
                <a:sym typeface="Arial"/>
              </a:rPr>
              <a:t>” pour stocker les messages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Ensuite, afficher un formulaire pour les utilisateurs connectés avec uniquement un textarea.</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Lorsque le formulaire est validé, le contenu est rajouté dans la table message avec le nom de l’utilisateur.</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3eme étape : Rajouter la liste des messages existant avec le message et le nom de l’auteur au-dessus du formulaire.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Bonus : Rajouter du CSS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442" name="Google Shape;442;g3164a168aaa_0_216"/>
          <p:cNvPicPr preferRelativeResize="0"/>
          <p:nvPr/>
        </p:nvPicPr>
        <p:blipFill rotWithShape="1">
          <a:blip r:embed="rId4">
            <a:alphaModFix/>
          </a:blip>
          <a:srcRect b="0" l="0" r="0" t="0"/>
          <a:stretch/>
        </p:blipFill>
        <p:spPr>
          <a:xfrm>
            <a:off x="831850" y="4362800"/>
            <a:ext cx="13417350" cy="1733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 name="Shape 100"/>
        <p:cNvGrpSpPr/>
        <p:nvPr/>
      </p:nvGrpSpPr>
      <p:grpSpPr>
        <a:xfrm>
          <a:off x="0" y="0"/>
          <a:ext cx="0" cy="0"/>
          <a:chOff x="0" y="0"/>
          <a:chExt cx="0" cy="0"/>
        </a:xfrm>
      </p:grpSpPr>
      <p:sp>
        <p:nvSpPr>
          <p:cNvPr id="101" name="Google Shape;101;g305df4311a6_0_18"/>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2" name="Google Shape;102;g305df4311a6_0_18"/>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03" name="Google Shape;103;g305df4311a6_0_18"/>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Fonctionnement de phpMyAdmin</a:t>
            </a:r>
            <a:endParaRPr>
              <a:solidFill>
                <a:schemeClr val="dk2"/>
              </a:solidFill>
            </a:endParaRPr>
          </a:p>
        </p:txBody>
      </p:sp>
      <p:pic>
        <p:nvPicPr>
          <p:cNvPr id="104" name="Google Shape;104;g305df4311a6_0_18"/>
          <p:cNvPicPr preferRelativeResize="0"/>
          <p:nvPr/>
        </p:nvPicPr>
        <p:blipFill rotWithShape="1">
          <a:blip r:embed="rId3">
            <a:alphaModFix/>
          </a:blip>
          <a:srcRect b="0" l="0" r="0" t="0"/>
          <a:stretch/>
        </p:blipFill>
        <p:spPr>
          <a:xfrm>
            <a:off x="8295550" y="1539302"/>
            <a:ext cx="15554299" cy="8230725"/>
          </a:xfrm>
          <a:prstGeom prst="rect">
            <a:avLst/>
          </a:prstGeom>
          <a:noFill/>
          <a:ln>
            <a:noFill/>
          </a:ln>
        </p:spPr>
      </p:pic>
      <p:sp>
        <p:nvSpPr>
          <p:cNvPr id="105" name="Google Shape;105;g305df4311a6_0_18"/>
          <p:cNvSpPr txBox="1"/>
          <p:nvPr/>
        </p:nvSpPr>
        <p:spPr>
          <a:xfrm>
            <a:off x="685650" y="1910675"/>
            <a:ext cx="7519200" cy="7931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Une fois connecté, vous allez pouvoir parcourir vos bases de données.</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Pour nos exercice, nous allons ajouter une bases de données en cliquant ici </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Dans le champ “Nom de base de données”, rentrer “jo”</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Télécharger le fichier jo_100.sql à l’adresse suivante :  : </a:t>
            </a:r>
            <a:r>
              <a:rPr lang="fr-FR" sz="2400" u="sng">
                <a:solidFill>
                  <a:schemeClr val="hlink"/>
                </a:solidFill>
                <a:hlinkClick r:id="rId4"/>
              </a:rPr>
              <a:t>https://blog-investissement-immobilier.lybox.fr/formation/sql/</a:t>
            </a:r>
            <a:r>
              <a:rPr b="0" i="0" lang="fr-FR" sz="2400" u="none" cap="none" strike="noStrike">
                <a:solidFill>
                  <a:srgbClr val="0000FF"/>
                </a:solidFill>
                <a:latin typeface="Arial"/>
                <a:ea typeface="Arial"/>
                <a:cs typeface="Arial"/>
                <a:sym typeface="Arial"/>
              </a:rPr>
              <a:t> </a:t>
            </a:r>
            <a:endParaRPr b="0" i="0" sz="2400" u="none" cap="none" strike="noStrike">
              <a:solidFill>
                <a:srgbClr val="0000FF"/>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888888"/>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888888"/>
                </a:solidFill>
                <a:latin typeface="Arial"/>
                <a:ea typeface="Arial"/>
                <a:cs typeface="Arial"/>
                <a:sym typeface="Arial"/>
              </a:rPr>
              <a:t>Ensuite dans l’onglet SQL, copiez le contenu du fichier sql et Exécuter la requete</a:t>
            </a:r>
            <a:endParaRPr b="0" i="0" sz="2400" u="none" cap="none" strike="noStrike">
              <a:solidFill>
                <a:srgbClr val="888888"/>
              </a:solidFill>
              <a:latin typeface="Arial"/>
              <a:ea typeface="Arial"/>
              <a:cs typeface="Arial"/>
              <a:sym typeface="Arial"/>
            </a:endParaRPr>
          </a:p>
        </p:txBody>
      </p:sp>
      <p:cxnSp>
        <p:nvCxnSpPr>
          <p:cNvPr id="106" name="Google Shape;106;g305df4311a6_0_18"/>
          <p:cNvCxnSpPr/>
          <p:nvPr/>
        </p:nvCxnSpPr>
        <p:spPr>
          <a:xfrm flipH="1" rot="10800000">
            <a:off x="4132825" y="3401825"/>
            <a:ext cx="4386600" cy="268500"/>
          </a:xfrm>
          <a:prstGeom prst="straightConnector1">
            <a:avLst/>
          </a:prstGeom>
          <a:noFill/>
          <a:ln cap="flat" cmpd="sng" w="9525">
            <a:solidFill>
              <a:schemeClr val="dk2"/>
            </a:solidFill>
            <a:prstDash val="solid"/>
            <a:round/>
            <a:headEnd len="sm" w="sm" type="none"/>
            <a:tailEnd len="med" w="med" type="triangle"/>
          </a:ln>
        </p:spPr>
      </p:cxnSp>
      <p:cxnSp>
        <p:nvCxnSpPr>
          <p:cNvPr id="107" name="Google Shape;107;g305df4311a6_0_18"/>
          <p:cNvCxnSpPr/>
          <p:nvPr/>
        </p:nvCxnSpPr>
        <p:spPr>
          <a:xfrm flipH="1" rot="10800000">
            <a:off x="4371550" y="2252975"/>
            <a:ext cx="7430400" cy="42969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g3061dc5c345_0_31"/>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3" name="Google Shape;113;g3061dc5c345_0_31"/>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14" name="Google Shape;114;g3061dc5c345_0_31"/>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Fonctionnement de phpMyAdmin</a:t>
            </a:r>
            <a:endParaRPr>
              <a:solidFill>
                <a:srgbClr val="080808"/>
              </a:solidFill>
            </a:endParaRPr>
          </a:p>
        </p:txBody>
      </p:sp>
      <p:sp>
        <p:nvSpPr>
          <p:cNvPr id="115" name="Google Shape;115;g3061dc5c345_0_31"/>
          <p:cNvSpPr txBox="1"/>
          <p:nvPr/>
        </p:nvSpPr>
        <p:spPr>
          <a:xfrm>
            <a:off x="685650" y="1910675"/>
            <a:ext cx="6505800" cy="7538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 base est ensuite directement accéssible via et visualisable via phpMyAdmin.</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Le but de l’exercice d’aujourd’hui est de reproduire le fonctionnement de l’onglet parcourir de phpMyAdmin avec l’affichage des resultats, le tri, l’ajout, la modification et la suppression des lignes.</a:t>
            </a:r>
            <a:endParaRPr b="0" i="0" sz="2400" u="none" cap="none" strike="noStrike">
              <a:solidFill>
                <a:srgbClr val="434343"/>
              </a:solidFill>
              <a:latin typeface="Arial"/>
              <a:ea typeface="Arial"/>
              <a:cs typeface="Arial"/>
              <a:sym typeface="Arial"/>
            </a:endParaRPr>
          </a:p>
        </p:txBody>
      </p:sp>
      <p:pic>
        <p:nvPicPr>
          <p:cNvPr id="116" name="Google Shape;116;g3061dc5c345_0_31"/>
          <p:cNvPicPr preferRelativeResize="0"/>
          <p:nvPr/>
        </p:nvPicPr>
        <p:blipFill rotWithShape="1">
          <a:blip r:embed="rId3">
            <a:alphaModFix/>
          </a:blip>
          <a:srcRect b="0" l="0" r="0" t="0"/>
          <a:stretch/>
        </p:blipFill>
        <p:spPr>
          <a:xfrm>
            <a:off x="7509530" y="1517679"/>
            <a:ext cx="12442171" cy="7931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g305df4311a6_0_57"/>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g305df4311a6_0_57"/>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23" name="Google Shape;123;g305df4311a6_0_57"/>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00000"/>
                </a:solidFill>
              </a:rPr>
              <a:t>PHP &amp; MySQL</a:t>
            </a:r>
            <a:endParaRPr>
              <a:solidFill>
                <a:srgbClr val="000000"/>
              </a:solidFill>
            </a:endParaRPr>
          </a:p>
        </p:txBody>
      </p:sp>
      <p:sp>
        <p:nvSpPr>
          <p:cNvPr id="124" name="Google Shape;124;g305df4311a6_0_57"/>
          <p:cNvSpPr txBox="1"/>
          <p:nvPr/>
        </p:nvSpPr>
        <p:spPr>
          <a:xfrm>
            <a:off x="723288" y="1981900"/>
            <a:ext cx="18532200" cy="7750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utiliser une base de données MySQL dans un script PHP, nous allons utiliser l’extension PHP appelée PDO.</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La 1re étape consiste à établir la connexion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 En cas d’erreur de connexion, nous utiliserons le try / catch pour capturer les détails :</a:t>
            </a:r>
            <a:endParaRPr b="0" i="0" sz="2400" u="none" cap="none" strike="noStrike">
              <a:solidFill>
                <a:srgbClr val="434343"/>
              </a:solidFill>
              <a:latin typeface="Arial"/>
              <a:ea typeface="Arial"/>
              <a:cs typeface="Arial"/>
              <a:sym typeface="Arial"/>
            </a:endParaRPr>
          </a:p>
        </p:txBody>
      </p:sp>
      <p:pic>
        <p:nvPicPr>
          <p:cNvPr id="125" name="Google Shape;125;g305df4311a6_0_57"/>
          <p:cNvPicPr preferRelativeResize="0"/>
          <p:nvPr/>
        </p:nvPicPr>
        <p:blipFill rotWithShape="1">
          <a:blip r:embed="rId3">
            <a:alphaModFix/>
          </a:blip>
          <a:srcRect b="0" l="0" r="0" t="0"/>
          <a:stretch/>
        </p:blipFill>
        <p:spPr>
          <a:xfrm>
            <a:off x="831852" y="3297375"/>
            <a:ext cx="6863450" cy="1737400"/>
          </a:xfrm>
          <a:prstGeom prst="rect">
            <a:avLst/>
          </a:prstGeom>
          <a:noFill/>
          <a:ln>
            <a:noFill/>
          </a:ln>
        </p:spPr>
      </p:pic>
      <p:cxnSp>
        <p:nvCxnSpPr>
          <p:cNvPr id="126" name="Google Shape;126;g305df4311a6_0_57"/>
          <p:cNvCxnSpPr/>
          <p:nvPr/>
        </p:nvCxnSpPr>
        <p:spPr>
          <a:xfrm flipH="1">
            <a:off x="4324225" y="3297375"/>
            <a:ext cx="4944000" cy="453600"/>
          </a:xfrm>
          <a:prstGeom prst="straightConnector1">
            <a:avLst/>
          </a:prstGeom>
          <a:noFill/>
          <a:ln cap="flat" cmpd="sng" w="9525">
            <a:solidFill>
              <a:schemeClr val="dk2"/>
            </a:solidFill>
            <a:prstDash val="solid"/>
            <a:round/>
            <a:headEnd len="sm" w="sm" type="none"/>
            <a:tailEnd len="med" w="med" type="triangle"/>
          </a:ln>
        </p:spPr>
      </p:cxnSp>
      <p:cxnSp>
        <p:nvCxnSpPr>
          <p:cNvPr id="127" name="Google Shape;127;g305df4311a6_0_57"/>
          <p:cNvCxnSpPr/>
          <p:nvPr/>
        </p:nvCxnSpPr>
        <p:spPr>
          <a:xfrm rot="10800000">
            <a:off x="5593875" y="4021600"/>
            <a:ext cx="3719700" cy="166500"/>
          </a:xfrm>
          <a:prstGeom prst="straightConnector1">
            <a:avLst/>
          </a:prstGeom>
          <a:noFill/>
          <a:ln cap="flat" cmpd="sng" w="9525">
            <a:solidFill>
              <a:schemeClr val="dk2"/>
            </a:solidFill>
            <a:prstDash val="solid"/>
            <a:round/>
            <a:headEnd len="sm" w="sm" type="none"/>
            <a:tailEnd len="med" w="med" type="stealth"/>
          </a:ln>
        </p:spPr>
      </p:cxnSp>
      <p:cxnSp>
        <p:nvCxnSpPr>
          <p:cNvPr id="128" name="Google Shape;128;g305df4311a6_0_57"/>
          <p:cNvCxnSpPr/>
          <p:nvPr/>
        </p:nvCxnSpPr>
        <p:spPr>
          <a:xfrm rot="10800000">
            <a:off x="3296000" y="4203125"/>
            <a:ext cx="6032700" cy="710700"/>
          </a:xfrm>
          <a:prstGeom prst="straightConnector1">
            <a:avLst/>
          </a:prstGeom>
          <a:noFill/>
          <a:ln cap="flat" cmpd="sng" w="9525">
            <a:solidFill>
              <a:schemeClr val="dk2"/>
            </a:solidFill>
            <a:prstDash val="solid"/>
            <a:round/>
            <a:headEnd len="sm" w="sm" type="none"/>
            <a:tailEnd len="med" w="med" type="triangle"/>
          </a:ln>
        </p:spPr>
      </p:cxnSp>
      <p:cxnSp>
        <p:nvCxnSpPr>
          <p:cNvPr id="129" name="Google Shape;129;g305df4311a6_0_57"/>
          <p:cNvCxnSpPr/>
          <p:nvPr/>
        </p:nvCxnSpPr>
        <p:spPr>
          <a:xfrm rot="10800000">
            <a:off x="2812175" y="4566100"/>
            <a:ext cx="6486300" cy="876900"/>
          </a:xfrm>
          <a:prstGeom prst="straightConnector1">
            <a:avLst/>
          </a:prstGeom>
          <a:noFill/>
          <a:ln cap="flat" cmpd="sng" w="9525">
            <a:solidFill>
              <a:schemeClr val="dk2"/>
            </a:solidFill>
            <a:prstDash val="solid"/>
            <a:round/>
            <a:headEnd len="sm" w="sm" type="none"/>
            <a:tailEnd len="med" w="med" type="triangle"/>
          </a:ln>
        </p:spPr>
      </p:cxnSp>
      <p:sp>
        <p:nvSpPr>
          <p:cNvPr id="130" name="Google Shape;130;g305df4311a6_0_57"/>
          <p:cNvSpPr txBox="1"/>
          <p:nvPr/>
        </p:nvSpPr>
        <p:spPr>
          <a:xfrm>
            <a:off x="9268225" y="3084375"/>
            <a:ext cx="9419400" cy="284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fr-FR" sz="1900" u="none" cap="none" strike="noStrike">
                <a:solidFill>
                  <a:srgbClr val="0099CC"/>
                </a:solidFill>
                <a:latin typeface="Arial"/>
                <a:ea typeface="Arial"/>
                <a:cs typeface="Arial"/>
                <a:sym typeface="Arial"/>
              </a:rPr>
              <a:t>URL du serveur.</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fr-FR" sz="1900" u="none" cap="none" strike="noStrike">
                <a:solidFill>
                  <a:srgbClr val="0099CC"/>
                </a:solidFill>
                <a:latin typeface="Arial"/>
                <a:ea typeface="Arial"/>
                <a:cs typeface="Arial"/>
                <a:sym typeface="Arial"/>
              </a:rPr>
              <a:t>Nom de la base de données</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fr-FR" sz="1900" u="none" cap="none" strike="noStrike">
                <a:solidFill>
                  <a:srgbClr val="0099CC"/>
                </a:solidFill>
                <a:latin typeface="Arial"/>
                <a:ea typeface="Arial"/>
                <a:cs typeface="Arial"/>
                <a:sym typeface="Arial"/>
              </a:rPr>
              <a:t>Login</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99CC"/>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fr-FR" sz="1900" u="none" cap="none" strike="noStrike">
                <a:solidFill>
                  <a:srgbClr val="0099CC"/>
                </a:solidFill>
                <a:latin typeface="Arial"/>
                <a:ea typeface="Arial"/>
                <a:cs typeface="Arial"/>
                <a:sym typeface="Arial"/>
              </a:rPr>
              <a:t>Mot de passe</a:t>
            </a:r>
            <a:endParaRPr b="0" i="0" sz="1900" u="none" cap="none" strike="noStrike">
              <a:solidFill>
                <a:srgbClr val="0099CC"/>
              </a:solidFill>
              <a:latin typeface="Arial"/>
              <a:ea typeface="Arial"/>
              <a:cs typeface="Arial"/>
              <a:sym typeface="Arial"/>
            </a:endParaRPr>
          </a:p>
        </p:txBody>
      </p:sp>
      <p:sp>
        <p:nvSpPr>
          <p:cNvPr id="131" name="Google Shape;131;g305df4311a6_0_57"/>
          <p:cNvSpPr txBox="1"/>
          <p:nvPr/>
        </p:nvSpPr>
        <p:spPr>
          <a:xfrm>
            <a:off x="12293150" y="9117100"/>
            <a:ext cx="7015500" cy="6156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rPr b="0" i="0" lang="fr-FR" sz="1400" u="sng" cap="none" strike="noStrike">
                <a:solidFill>
                  <a:schemeClr val="hlink"/>
                </a:solidFill>
                <a:latin typeface="Arial"/>
                <a:ea typeface="Arial"/>
                <a:cs typeface="Arial"/>
                <a:sym typeface="Arial"/>
                <a:hlinkClick r:id="rId4"/>
              </a:rPr>
              <a:t>https://www.php.net/manual/fr/pdo.connections.php</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400"/>
              <a:buFont typeface="Arial"/>
              <a:buNone/>
            </a:pPr>
            <a:r>
              <a:rPr b="0" i="0" lang="fr-FR" sz="1400" u="sng" cap="none" strike="noStrike">
                <a:solidFill>
                  <a:schemeClr val="hlink"/>
                </a:solidFill>
                <a:latin typeface="Arial"/>
                <a:ea typeface="Arial"/>
                <a:cs typeface="Arial"/>
                <a:sym typeface="Arial"/>
                <a:hlinkClick r:id="rId5"/>
              </a:rPr>
              <a:t>https://grafikart.fr/tutoriels/pdo-php-1141</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32" name="Google Shape;132;g305df4311a6_0_57"/>
          <p:cNvPicPr preferRelativeResize="0"/>
          <p:nvPr/>
        </p:nvPicPr>
        <p:blipFill rotWithShape="1">
          <a:blip r:embed="rId6">
            <a:alphaModFix/>
          </a:blip>
          <a:srcRect b="0" l="0" r="0" t="0"/>
          <a:stretch/>
        </p:blipFill>
        <p:spPr>
          <a:xfrm>
            <a:off x="831853" y="7102033"/>
            <a:ext cx="14558999" cy="212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g306190f06e7_0_16"/>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38" name="Google Shape;138;g306190f06e7_0_16"/>
          <p:cNvSpPr txBox="1"/>
          <p:nvPr>
            <p:ph idx="12" type="sldNum"/>
          </p:nvPr>
        </p:nvSpPr>
        <p:spPr>
          <a:xfrm>
            <a:off x="19230483" y="10401751"/>
            <a:ext cx="1881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39" name="Google Shape;139;g306190f06e7_0_16"/>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chemeClr val="dk2"/>
                </a:solidFill>
              </a:rPr>
              <a:t>PHP &amp; MySQL</a:t>
            </a:r>
            <a:endParaRPr>
              <a:solidFill>
                <a:schemeClr val="dk2"/>
              </a:solidFill>
            </a:endParaRPr>
          </a:p>
        </p:txBody>
      </p:sp>
      <p:sp>
        <p:nvSpPr>
          <p:cNvPr id="140" name="Google Shape;140;g306190f06e7_0_16"/>
          <p:cNvSpPr txBox="1"/>
          <p:nvPr/>
        </p:nvSpPr>
        <p:spPr>
          <a:xfrm>
            <a:off x="723288" y="1981900"/>
            <a:ext cx="18532200" cy="77508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exécuter une requête SQL, nous devons utiliser les fonctions “prepare” puis “execute”.</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Enfin, la fonction “fetchAll” pour récupérer un tableau de résultats</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pic>
        <p:nvPicPr>
          <p:cNvPr id="141" name="Google Shape;141;g306190f06e7_0_16"/>
          <p:cNvPicPr preferRelativeResize="0"/>
          <p:nvPr/>
        </p:nvPicPr>
        <p:blipFill rotWithShape="1">
          <a:blip r:embed="rId3">
            <a:alphaModFix/>
          </a:blip>
          <a:srcRect b="0" l="0" r="0" t="0"/>
          <a:stretch/>
        </p:blipFill>
        <p:spPr>
          <a:xfrm>
            <a:off x="831850" y="3365275"/>
            <a:ext cx="13277525" cy="582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g3061dc5c345_0_59"/>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7" name="Google Shape;147;g3061dc5c345_0_59"/>
          <p:cNvSpPr txBox="1"/>
          <p:nvPr>
            <p:ph idx="12" type="sldNum"/>
          </p:nvPr>
        </p:nvSpPr>
        <p:spPr>
          <a:xfrm>
            <a:off x="18510219" y="10401750"/>
            <a:ext cx="9084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48" name="Google Shape;148;g3061dc5c345_0_59"/>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pic>
        <p:nvPicPr>
          <p:cNvPr id="149" name="Google Shape;149;g3061dc5c345_0_59"/>
          <p:cNvPicPr preferRelativeResize="0"/>
          <p:nvPr/>
        </p:nvPicPr>
        <p:blipFill rotWithShape="1">
          <a:blip r:embed="rId3">
            <a:alphaModFix/>
          </a:blip>
          <a:srcRect b="0" l="0" r="0" t="0"/>
          <a:stretch/>
        </p:blipFill>
        <p:spPr>
          <a:xfrm>
            <a:off x="798513" y="2909868"/>
            <a:ext cx="17745075" cy="6905625"/>
          </a:xfrm>
          <a:prstGeom prst="rect">
            <a:avLst/>
          </a:prstGeom>
          <a:noFill/>
          <a:ln>
            <a:noFill/>
          </a:ln>
        </p:spPr>
      </p:pic>
      <p:sp>
        <p:nvSpPr>
          <p:cNvPr id="150" name="Google Shape;150;g3061dc5c345_0_59"/>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Pour exécuter nos scripts PHP sur le navigateur, nous allons utiliser WAMP.</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br>
              <a:rPr b="0" i="0" lang="fr-FR" sz="2400" u="none" cap="none" strike="noStrike">
                <a:solidFill>
                  <a:srgbClr val="434343"/>
                </a:solidFill>
                <a:latin typeface="Arial"/>
                <a:ea typeface="Arial"/>
                <a:cs typeface="Arial"/>
                <a:sym typeface="Arial"/>
              </a:rPr>
            </a:br>
            <a:r>
              <a:rPr b="0" i="0" lang="fr-FR" sz="2400" u="none" cap="none" strike="noStrike">
                <a:solidFill>
                  <a:srgbClr val="434343"/>
                </a:solidFill>
                <a:latin typeface="Arial"/>
                <a:ea typeface="Arial"/>
                <a:cs typeface="Arial"/>
                <a:sym typeface="Arial"/>
              </a:rPr>
              <a:t>Sur l’URL </a:t>
            </a:r>
            <a:r>
              <a:rPr b="0" i="0" lang="fr-FR" sz="2400" u="sng" cap="none" strike="noStrike">
                <a:solidFill>
                  <a:srgbClr val="434343"/>
                </a:solidFill>
                <a:latin typeface="Arial"/>
                <a:ea typeface="Arial"/>
                <a:cs typeface="Arial"/>
                <a:sym typeface="Arial"/>
                <a:hlinkClick r:id="rId4">
                  <a:extLst>
                    <a:ext uri="{A12FA001-AC4F-418D-AE19-62706E023703}">
                      <ahyp:hlinkClr val="tx"/>
                    </a:ext>
                  </a:extLst>
                </a:hlinkClick>
              </a:rPr>
              <a:t>http://localhost/</a:t>
            </a:r>
            <a:r>
              <a:rPr b="0" i="0" lang="fr-FR" sz="2400" u="none" cap="none" strike="noStrike">
                <a:solidFill>
                  <a:srgbClr val="434343"/>
                </a:solidFill>
                <a:latin typeface="Arial"/>
                <a:ea typeface="Arial"/>
                <a:cs typeface="Arial"/>
                <a:sym typeface="Arial"/>
              </a:rPr>
              <a:t>, la page d’acceuil de WAMP est afffiché</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g3061dc5c345_0_69"/>
          <p:cNvSpPr/>
          <p:nvPr/>
        </p:nvSpPr>
        <p:spPr>
          <a:xfrm>
            <a:off x="670136" y="9732688"/>
            <a:ext cx="18638520" cy="0"/>
          </a:xfrm>
          <a:custGeom>
            <a:rect b="b" l="l" r="r" t="t"/>
            <a:pathLst>
              <a:path extrusionOk="0" h="120000" w="18638520">
                <a:moveTo>
                  <a:pt x="0" y="0"/>
                </a:moveTo>
                <a:lnTo>
                  <a:pt x="18638175" y="0"/>
                </a:lnTo>
              </a:path>
            </a:pathLst>
          </a:custGeom>
          <a:noFill/>
          <a:ln cap="flat" cmpd="sng" w="10450">
            <a:solidFill>
              <a:srgbClr val="DBD4E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6" name="Google Shape;156;g3061dc5c345_0_69"/>
          <p:cNvSpPr txBox="1"/>
          <p:nvPr>
            <p:ph idx="12" type="sldNum"/>
          </p:nvPr>
        </p:nvSpPr>
        <p:spPr>
          <a:xfrm>
            <a:off x="18742729" y="10401750"/>
            <a:ext cx="675900" cy="215400"/>
          </a:xfrm>
          <a:prstGeom prst="rect">
            <a:avLst/>
          </a:prstGeom>
          <a:noFill/>
          <a:ln>
            <a:noFill/>
          </a:ln>
        </p:spPr>
        <p:txBody>
          <a:bodyPr anchorCtr="0" anchor="t" bIns="0" lIns="0" spcFirstLastPara="1" rIns="0" wrap="square" tIns="0">
            <a:spAutoFit/>
          </a:bodyPr>
          <a:lstStyle/>
          <a:p>
            <a:pPr indent="0" lvl="0" marL="38100" rtl="0" algn="l">
              <a:spcBef>
                <a:spcPts val="0"/>
              </a:spcBef>
              <a:spcAft>
                <a:spcPts val="0"/>
              </a:spcAft>
              <a:buClr>
                <a:srgbClr val="000000"/>
              </a:buClr>
              <a:buSzPts val="1400"/>
              <a:buFont typeface="Arial"/>
              <a:buNone/>
            </a:pPr>
            <a:fld id="{00000000-1234-1234-1234-123412341234}" type="slidenum">
              <a:rPr lang="fr-FR"/>
              <a:t>‹#›</a:t>
            </a:fld>
            <a:endParaRPr/>
          </a:p>
        </p:txBody>
      </p:sp>
      <p:sp>
        <p:nvSpPr>
          <p:cNvPr id="157" name="Google Shape;157;g3061dc5c345_0_69"/>
          <p:cNvSpPr txBox="1"/>
          <p:nvPr>
            <p:ph type="title"/>
          </p:nvPr>
        </p:nvSpPr>
        <p:spPr>
          <a:xfrm>
            <a:off x="831850" y="506368"/>
            <a:ext cx="17678400" cy="858900"/>
          </a:xfrm>
          <a:prstGeom prst="rect">
            <a:avLst/>
          </a:prstGeom>
          <a:noFill/>
          <a:ln>
            <a:noFill/>
          </a:ln>
        </p:spPr>
        <p:txBody>
          <a:bodyPr anchorCtr="0" anchor="t" bIns="0" lIns="0" spcFirstLastPara="1" rIns="0" wrap="square" tIns="95875">
            <a:spAutoFit/>
          </a:bodyPr>
          <a:lstStyle/>
          <a:p>
            <a:pPr indent="0" lvl="0" marL="12700" marR="603250" rtl="0" algn="l">
              <a:lnSpc>
                <a:spcPct val="109387"/>
              </a:lnSpc>
              <a:spcBef>
                <a:spcPts val="0"/>
              </a:spcBef>
              <a:spcAft>
                <a:spcPts val="0"/>
              </a:spcAft>
              <a:buSzPts val="1400"/>
              <a:buNone/>
            </a:pPr>
            <a:r>
              <a:rPr lang="fr-FR">
                <a:solidFill>
                  <a:srgbClr val="080808"/>
                </a:solidFill>
              </a:rPr>
              <a:t>PHP &amp; MySQL</a:t>
            </a:r>
            <a:endParaRPr>
              <a:solidFill>
                <a:srgbClr val="080808"/>
              </a:solidFill>
            </a:endParaRPr>
          </a:p>
        </p:txBody>
      </p:sp>
      <p:pic>
        <p:nvPicPr>
          <p:cNvPr id="158" name="Google Shape;158;g3061dc5c345_0_69"/>
          <p:cNvPicPr preferRelativeResize="0"/>
          <p:nvPr/>
        </p:nvPicPr>
        <p:blipFill rotWithShape="1">
          <a:blip r:embed="rId3">
            <a:alphaModFix/>
          </a:blip>
          <a:srcRect b="0" l="0" r="0" t="0"/>
          <a:stretch/>
        </p:blipFill>
        <p:spPr>
          <a:xfrm>
            <a:off x="831850" y="2475077"/>
            <a:ext cx="14240025" cy="6898975"/>
          </a:xfrm>
          <a:prstGeom prst="rect">
            <a:avLst/>
          </a:prstGeom>
          <a:noFill/>
          <a:ln>
            <a:noFill/>
          </a:ln>
        </p:spPr>
      </p:pic>
      <p:sp>
        <p:nvSpPr>
          <p:cNvPr id="159" name="Google Shape;159;g3061dc5c345_0_69"/>
          <p:cNvSpPr txBox="1"/>
          <p:nvPr/>
        </p:nvSpPr>
        <p:spPr>
          <a:xfrm>
            <a:off x="785950" y="1603900"/>
            <a:ext cx="18532200" cy="13899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2400"/>
              <a:buFont typeface="Arial"/>
              <a:buNone/>
            </a:pPr>
            <a:r>
              <a:rPr b="0" i="0" lang="fr-FR" sz="2400" u="none" cap="none" strike="noStrike">
                <a:solidFill>
                  <a:srgbClr val="434343"/>
                </a:solidFill>
                <a:latin typeface="Arial"/>
                <a:ea typeface="Arial"/>
                <a:cs typeface="Arial"/>
                <a:sym typeface="Arial"/>
              </a:rPr>
              <a:t>Cette page d’accueil correspond au fichier index.php de votre PC dans le dossier C:/wamp64/www/</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434343"/>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2022-11-09T08:42:33Z</dcterms:created>
  <dc:creator>CAVALLINI Pauline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2022-09-14T00:00:00Z</vt:filetime>
  </property>
  <property fmtid="{D5CDD505-2E9C-101B-9397-08002B2CF9AE}" pid="3" name="Creator">
    <vt:lpwstr>Adobe InDesign 17.4 (Macintosh)</vt:lpwstr>
  </property>
  <property fmtid="{D5CDD505-2E9C-101B-9397-08002B2CF9AE}" pid="4" name="LastSaved">
    <vt:filetime>2022-11-09T00:00:00Z</vt:filetime>
  </property>
  <property fmtid="{D5CDD505-2E9C-101B-9397-08002B2CF9AE}" pid="5" name="Producer">
    <vt:lpwstr>Adobe PDF Library 16.0.7</vt:lpwstr>
  </property>
  <property fmtid="{D5CDD505-2E9C-101B-9397-08002B2CF9AE}" pid="6" name="ContentTypeId">
    <vt:lpwstr>0x010100ED2E8DE369EC3F4DAF535C7B716FCDF9</vt:lpwstr>
  </property>
</Properties>
</file>