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2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220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4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0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6490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61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19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85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5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535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6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62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83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6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42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4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335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031D2-6FF8-434B-9596-311B9539E4D1}" type="datetimeFigureOut">
              <a:rPr lang="en-ID" smtClean="0"/>
              <a:t>20/06/2022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5C67FA-C618-42F9-9259-987F61BEE16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018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7074-965C-DA83-0B83-D140887DA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971061"/>
            <a:ext cx="6815669" cy="1515533"/>
          </a:xfrm>
        </p:spPr>
        <p:txBody>
          <a:bodyPr>
            <a:noAutofit/>
          </a:bodyPr>
          <a:lstStyle/>
          <a:p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pelanggaran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pengendara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sepeda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yang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4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helm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8B7F3-151E-A43C-12E0-475A82EFF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5220"/>
            <a:ext cx="9144000" cy="165576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Velda Sal </a:t>
            </a:r>
            <a:r>
              <a:rPr lang="en-ID" sz="2400" dirty="0" err="1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Sabilillah</a:t>
            </a:r>
            <a:r>
              <a:rPr lang="en-ID" sz="2400" dirty="0"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19090038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832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64E7-9265-90AC-FFE5-D872B82A7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272B-832D-6361-EB65-172BCC840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Pemrograman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Cerdas</a:t>
            </a:r>
            <a:r>
              <a:rPr lang="en-US" sz="3600" dirty="0"/>
              <a:t> 2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22958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F69FAC-3638-332A-D2AA-92497A3E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15" y="1710773"/>
            <a:ext cx="9352256" cy="22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0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8718F-5DC3-F196-4D1F-305D5FE89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3" y="752830"/>
            <a:ext cx="8229600" cy="496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0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F26D5-B301-FDED-4B9C-D8B6466E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6" y="952552"/>
            <a:ext cx="8586167" cy="49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0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437B4-BCB9-CB49-57E6-9284999F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8" y="768625"/>
            <a:ext cx="8746435" cy="3986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6A443-D00C-F5C3-5B5F-ABD7D9F3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15" y="4994144"/>
            <a:ext cx="9627221" cy="122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95652-D753-8091-1980-CBAFBAEB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79" y="1082536"/>
            <a:ext cx="4361997" cy="4425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C97B6-6AB5-2B06-9521-3AB9875A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5" y="968051"/>
            <a:ext cx="4241731" cy="44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79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FDF9-594B-CB7A-06D9-BA364EBE2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58AEA-0AA3-8588-1ED7-BE0FEAF9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760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Penjaminan</a:t>
            </a:r>
            <a:r>
              <a:rPr lang="en-US" sz="3200" dirty="0"/>
              <a:t> </a:t>
            </a:r>
            <a:r>
              <a:rPr lang="en-US" sz="3200" dirty="0" err="1"/>
              <a:t>Mutu</a:t>
            </a:r>
            <a:r>
              <a:rPr lang="en-US" sz="3200" dirty="0"/>
              <a:t> </a:t>
            </a:r>
            <a:r>
              <a:rPr lang="en-US" sz="3200" dirty="0" err="1"/>
              <a:t>Perangkat</a:t>
            </a:r>
            <a:r>
              <a:rPr lang="en-US" sz="3200" dirty="0"/>
              <a:t> </a:t>
            </a:r>
            <a:r>
              <a:rPr lang="en-US" sz="3200" dirty="0" err="1"/>
              <a:t>Lunak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91471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E230-0B7C-53DE-D4D4-062339952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54157"/>
            <a:ext cx="5181600" cy="5222806"/>
          </a:xfrm>
        </p:spPr>
        <p:txBody>
          <a:bodyPr/>
          <a:lstStyle/>
          <a:p>
            <a:pPr marL="0" indent="0">
              <a:buNone/>
            </a:pPr>
            <a:r>
              <a:rPr lang="en-ID" sz="3200" b="1" dirty="0"/>
              <a:t>Functionality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user dan </a:t>
            </a:r>
            <a:r>
              <a:rPr lang="en-ID" dirty="0" err="1"/>
              <a:t>memuaskan</a:t>
            </a:r>
            <a:r>
              <a:rPr lang="en-ID" dirty="0"/>
              <a:t> user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Analisa data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fungcionality</a:t>
            </a:r>
            <a:r>
              <a:rPr lang="en-ID" dirty="0"/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7103BC-5BBE-0F22-A6FA-A1C9E8957F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3869" y="949270"/>
            <a:ext cx="5184689" cy="322027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9BAABE-8E7C-52B8-19EF-156E3861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85" y="4267199"/>
            <a:ext cx="3482423" cy="16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460CB-FF97-B21D-61C6-1014AFDE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54" y="505860"/>
            <a:ext cx="4915800" cy="2714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040A17-0C6A-DC7E-9A2A-57FDBED39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767" y="704642"/>
            <a:ext cx="503872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03096-C58A-5816-86C1-713E21D3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91" y="3950182"/>
            <a:ext cx="4480246" cy="2401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BEF98-4062-16FD-03C8-BA46A6A9C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767" y="3788259"/>
            <a:ext cx="5029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374C-D019-8BE7-355C-86F3D80C4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043"/>
            <a:ext cx="5181600" cy="5911920"/>
          </a:xfrm>
        </p:spPr>
        <p:txBody>
          <a:bodyPr/>
          <a:lstStyle/>
          <a:p>
            <a:pPr marL="0" indent="0">
              <a:buNone/>
            </a:pPr>
            <a:r>
              <a:rPr lang="en-ID" sz="3200" b="1" dirty="0"/>
              <a:t>Usability</a:t>
            </a:r>
          </a:p>
          <a:p>
            <a:pPr marL="0" indent="0">
              <a:buNone/>
            </a:pPr>
            <a:br>
              <a:rPr lang="en-ID" dirty="0"/>
            </a:b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, </a:t>
            </a:r>
            <a:r>
              <a:rPr lang="en-ID" dirty="0" err="1"/>
              <a:t>dipelajari</a:t>
            </a:r>
            <a:r>
              <a:rPr lang="en-ID" dirty="0"/>
              <a:t>, </a:t>
            </a:r>
            <a:r>
              <a:rPr lang="en-ID" dirty="0" err="1"/>
              <a:t>digunakan</a:t>
            </a:r>
            <a:r>
              <a:rPr lang="en-ID" dirty="0"/>
              <a:t>, dan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Analisa data </a:t>
            </a:r>
            <a:r>
              <a:rPr lang="en-ID" dirty="0" err="1"/>
              <a:t>pengujian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Usability 100%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CAFBE-0AAC-0DBE-ACFD-1F344BBD16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3966" y="265042"/>
            <a:ext cx="5434940" cy="357808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95EBA-88D9-0FBD-07E6-D87E071B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91" y="4303644"/>
            <a:ext cx="3669121" cy="18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A2D1-9972-128A-AB07-7067D503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386821"/>
            <a:ext cx="9601196" cy="1303867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9D6A-66F4-DECC-9486-87F259F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4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D" sz="2000" b="0" i="0" dirty="0" err="1">
                <a:effectLst/>
                <a:latin typeface="Arial" panose="020B0604020202020204" pitchFamily="34" charset="0"/>
              </a:rPr>
              <a:t>Tingginya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dampak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pelanggaran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aturan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lintas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terhadap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terjadinya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kecelakaan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lintas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telah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mendapat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respon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oleh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polisi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di Indonesia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melakukan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aksi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tilang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Tilang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sendiri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terbukti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telah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berhasil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mengurangi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pelanggaran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lintas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terjadi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karena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dapat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memberikan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efek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jera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.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Namun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penerapannya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terdapat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beberapa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masalah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dalam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upaya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penilangan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, salah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satunya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bahwa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tidak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mungkin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ada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polisi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berjaga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selama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24 jam di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suatu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area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tertentu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D" sz="2000" dirty="0">
              <a:latin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D" sz="2000" b="0" i="0" dirty="0">
                <a:effectLst/>
                <a:latin typeface="Arial" panose="020B0604020202020204" pitchFamily="34" charset="0"/>
              </a:rPr>
              <a:t>Dari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permasalahan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tersebut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sebuah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teknologi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informasi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mampu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mengawasi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aktivitas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lalu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lintas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selama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24 jam sangat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dibutuhkan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Sistem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ini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diharapkan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mampu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mendeteksi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pelanggaran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dilakukan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oleh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pengendara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sepeda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motor.</a:t>
            </a:r>
            <a:endParaRPr lang="en-ID" sz="2000" dirty="0"/>
          </a:p>
          <a:p>
            <a:pPr marL="0" indent="0">
              <a:buNone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53824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A521B-848C-6C09-0CFB-72C904EC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32" y="304385"/>
            <a:ext cx="5350531" cy="2849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FC67C-E1B6-2C74-B694-64E06B861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93" y="304385"/>
            <a:ext cx="5019675" cy="27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C34E29-7FE4-089E-C050-F2188A209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5" y="3722623"/>
            <a:ext cx="5669475" cy="2849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39160C-2B0B-EB66-376F-19E4267BB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76" y="3722623"/>
            <a:ext cx="5613582" cy="25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661-B077-102B-7913-B9510ECF8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6408" y="499544"/>
            <a:ext cx="5181600" cy="5858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efficiency</a:t>
            </a:r>
            <a:endParaRPr lang="en-ID" sz="3200" b="1" dirty="0"/>
          </a:p>
          <a:p>
            <a:pPr marL="0" indent="0">
              <a:buNone/>
            </a:pPr>
            <a:r>
              <a:rPr lang="en-ID" sz="2400" dirty="0" err="1"/>
              <a:t>Pengujian</a:t>
            </a:r>
            <a:r>
              <a:rPr lang="en-ID" sz="2400" dirty="0"/>
              <a:t> </a:t>
            </a:r>
            <a:r>
              <a:rPr lang="en-ID" sz="2400" dirty="0" err="1"/>
              <a:t>efisiensi</a:t>
            </a:r>
            <a:r>
              <a:rPr lang="en-ID" sz="2400" dirty="0"/>
              <a:t> </a:t>
            </a:r>
            <a:r>
              <a:rPr lang="en-ID" sz="2400" dirty="0" err="1"/>
              <a:t>menguji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daya</a:t>
            </a:r>
            <a:r>
              <a:rPr lang="en-ID" sz="2400" dirty="0"/>
              <a:t> yang </a:t>
            </a:r>
            <a:r>
              <a:rPr lang="en-ID" sz="2400" dirty="0" err="1"/>
              <a:t>dibutuhkan</a:t>
            </a:r>
            <a:r>
              <a:rPr lang="en-ID" sz="2400" dirty="0"/>
              <a:t> oleh program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. Di </a:t>
            </a:r>
            <a:r>
              <a:rPr lang="en-ID" sz="2400" dirty="0" err="1"/>
              <a:t>perusahaan</a:t>
            </a:r>
            <a:r>
              <a:rPr lang="en-ID" sz="2400" dirty="0"/>
              <a:t> </a:t>
            </a:r>
            <a:r>
              <a:rPr lang="en-ID" sz="2400" dirty="0" err="1"/>
              <a:t>perangkat</a:t>
            </a:r>
            <a:r>
              <a:rPr lang="en-ID" sz="2400" dirty="0"/>
              <a:t> </a:t>
            </a:r>
            <a:r>
              <a:rPr lang="en-ID" sz="2400" dirty="0" err="1"/>
              <a:t>lunak</a:t>
            </a:r>
            <a:r>
              <a:rPr lang="en-ID" sz="2400" dirty="0"/>
              <a:t>, </a:t>
            </a:r>
            <a:r>
              <a:rPr lang="en-ID" sz="2400" dirty="0" err="1"/>
              <a:t>istilah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upaya</a:t>
            </a:r>
            <a:r>
              <a:rPr lang="en-ID" sz="2400" dirty="0"/>
              <a:t> yang </a:t>
            </a:r>
            <a:r>
              <a:rPr lang="en-ID" sz="2400" dirty="0" err="1"/>
              <a:t>dilakukan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mengembangkan</a:t>
            </a:r>
            <a:r>
              <a:rPr lang="en-ID" sz="2400" dirty="0"/>
              <a:t> </a:t>
            </a:r>
            <a:r>
              <a:rPr lang="en-ID" sz="2400" dirty="0" err="1"/>
              <a:t>aplikasi</a:t>
            </a:r>
            <a:r>
              <a:rPr lang="en-ID" sz="2400" dirty="0"/>
              <a:t> dan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mengukur</a:t>
            </a:r>
            <a:r>
              <a:rPr lang="en-ID" sz="2400" dirty="0"/>
              <a:t> </a:t>
            </a: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penggunanya</a:t>
            </a:r>
            <a:r>
              <a:rPr lang="en-ID" sz="24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C1A5C0-9C96-9BE4-C981-0C6142D9B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68008" y="499543"/>
            <a:ext cx="5837584" cy="340984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5CCAD-1DC9-B93A-D261-A4FF3629C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05" y="4529085"/>
            <a:ext cx="4134088" cy="18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7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22A78-74E2-6E09-EFAE-D9B220EA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1" y="376444"/>
            <a:ext cx="5229225" cy="2949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82DF6-DAC9-3449-B8DF-8749D8FD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16" y="376445"/>
            <a:ext cx="5067300" cy="280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7B4C9-E6C3-363D-9EF2-366B67FF1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29" y="3709781"/>
            <a:ext cx="5405851" cy="2847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8C1E3-92BB-7497-3994-DA1682786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371" y="3709781"/>
            <a:ext cx="5067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64885-1B12-40AB-FAD5-C922C7DD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4873"/>
            <a:ext cx="9601196" cy="1303867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en-US" dirty="0" err="1"/>
              <a:t>proyek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18BD-5F4F-3696-6029-F9ACB791A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8" y="200874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topik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mining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pengelompokan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kelas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label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target. </a:t>
            </a:r>
          </a:p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/>
              <a:t>Penelitian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bertujuan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merancang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berisikan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helm dan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hel</a:t>
            </a:r>
            <a:r>
              <a:rPr lang="en-US" dirty="0"/>
              <a:t>m </a:t>
            </a:r>
            <a:r>
              <a:rPr lang="en-US" sz="2800" dirty="0" err="1"/>
              <a:t>menggunakan</a:t>
            </a:r>
            <a:r>
              <a:rPr lang="en-US" sz="2800" dirty="0"/>
              <a:t> deep learning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mengenali</a:t>
            </a:r>
            <a:r>
              <a:rPr lang="en-US" sz="2800" dirty="0"/>
              <a:t> </a:t>
            </a:r>
            <a:r>
              <a:rPr lang="en-US" sz="2800" dirty="0" err="1"/>
              <a:t>pelanggaran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helm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implementasi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pembelajaran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974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1CB0-750E-8387-F203-7CF58418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02204"/>
            <a:ext cx="9601196" cy="1303867"/>
          </a:xfrm>
        </p:spPr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E344-3C56-AA51-12C6-1F6DAA387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8" y="1690687"/>
            <a:ext cx="10311697" cy="45510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Computer Vision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ilmu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memungkinkan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computer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sekitarnya</a:t>
            </a:r>
            <a:endParaRPr lang="en-ID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BDD9D3-14DB-423C-BB0F-54CFB948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469" y="1518155"/>
            <a:ext cx="67056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1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C149-E507-DD48-B02D-46C8CBFB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889" y="628878"/>
            <a:ext cx="9601196" cy="1303867"/>
          </a:xfrm>
        </p:spPr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(Task)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DFE1E-FFFD-AB5A-DAB2-793E927F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1537"/>
            <a:ext cx="5645727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Image Classification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proses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mengelompokkan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objek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berdasarkan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class (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kelas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tertentu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Sehingga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memudahkan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mengenali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objek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957CAF-7AD2-2598-05AB-CA7EC2D0C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8" y="1926120"/>
            <a:ext cx="4162220" cy="39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19C-E6D9-3B53-33B3-DAD395C0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65125"/>
            <a:ext cx="9601196" cy="1303867"/>
          </a:xfrm>
        </p:spPr>
        <p:txBody>
          <a:bodyPr/>
          <a:lstStyle/>
          <a:p>
            <a:r>
              <a:rPr lang="en-US" dirty="0"/>
              <a:t>Deep Learning 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AAC9-7981-CE18-E6D2-03A3AA6C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4977444"/>
            <a:ext cx="8998527" cy="11616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sz="2400" b="1" dirty="0"/>
              <a:t>Dense Convolutional Network (</a:t>
            </a:r>
            <a:r>
              <a:rPr lang="en-ID" sz="2400" b="1" dirty="0" err="1"/>
              <a:t>DenseNet</a:t>
            </a:r>
            <a:r>
              <a:rPr lang="en-ID" sz="2400" b="1" dirty="0"/>
              <a:t>), </a:t>
            </a:r>
            <a:r>
              <a:rPr lang="en-ID" sz="2400" dirty="0"/>
              <a:t>yang </a:t>
            </a:r>
            <a:r>
              <a:rPr lang="en-ID" sz="2400" dirty="0" err="1"/>
              <a:t>menghubungkan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lapisan</a:t>
            </a:r>
            <a:r>
              <a:rPr lang="en-ID" sz="2400" dirty="0"/>
              <a:t>/</a:t>
            </a:r>
            <a:r>
              <a:rPr lang="en-ID" sz="2400" dirty="0" err="1"/>
              <a:t>blok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lapisan</a:t>
            </a:r>
            <a:r>
              <a:rPr lang="en-ID" sz="2400" dirty="0"/>
              <a:t>/</a:t>
            </a:r>
            <a:r>
              <a:rPr lang="en-ID" sz="2400" dirty="0" err="1"/>
              <a:t>bloklainnya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umpan</a:t>
            </a:r>
            <a:r>
              <a:rPr lang="en-ID" sz="2400" dirty="0"/>
              <a:t> </a:t>
            </a:r>
            <a:r>
              <a:rPr lang="en-ID" sz="2400" dirty="0" err="1"/>
              <a:t>maju</a:t>
            </a:r>
            <a:r>
              <a:rPr lang="en-ID" sz="2400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845407-E6E6-3238-910D-41822CEB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26" y="1560020"/>
            <a:ext cx="7232166" cy="337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6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D24F-299E-32A6-DE7E-923C2D00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0328"/>
            <a:ext cx="9601196" cy="1303867"/>
          </a:xfrm>
        </p:spPr>
        <p:txBody>
          <a:bodyPr/>
          <a:lstStyle/>
          <a:p>
            <a:r>
              <a:rPr lang="en-US" b="1" dirty="0"/>
              <a:t>Evaluation </a:t>
            </a:r>
            <a:r>
              <a:rPr lang="en-US" b="1" dirty="0" err="1"/>
              <a:t>Matrics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978D-3CC4-897D-A356-A5FFC10E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636" y="1853067"/>
            <a:ext cx="10515600" cy="4519757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Evaluation Metrics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model yang </a:t>
            </a:r>
            <a:r>
              <a:rPr lang="en-ID" dirty="0" err="1"/>
              <a:t>dihasilkan</a:t>
            </a:r>
            <a:r>
              <a:rPr lang="en-ID" dirty="0"/>
              <a:t>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, F1-Score </a:t>
            </a:r>
            <a:r>
              <a:rPr lang="en-ID" dirty="0" err="1"/>
              <a:t>adalah</a:t>
            </a:r>
            <a:r>
              <a:rPr lang="en-ID" dirty="0"/>
              <a:t> harmonic mean </a:t>
            </a:r>
            <a:r>
              <a:rPr lang="en-ID" dirty="0" err="1"/>
              <a:t>dari</a:t>
            </a:r>
            <a:r>
              <a:rPr lang="en-ID" dirty="0"/>
              <a:t> precision dan recall. Yang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matematik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</a:t>
            </a:r>
            <a:r>
              <a:rPr lang="en-ID" dirty="0"/>
              <a:t> </a:t>
            </a:r>
            <a:r>
              <a:rPr lang="en-ID" dirty="0" err="1"/>
              <a:t>begini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𝟏/𝐅𝟏=𝟏/𝟐(𝟏/𝐏𝐫𝐞𝐜𝐞𝐬𝐢𝐨𝐧+𝟏/𝐑𝐞𝐜𝐚𝐥𝐥)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Nilai </a:t>
            </a:r>
            <a:r>
              <a:rPr lang="en-ID" dirty="0" err="1"/>
              <a:t>terbaik</a:t>
            </a:r>
            <a:r>
              <a:rPr lang="en-ID" dirty="0"/>
              <a:t> F1-Score </a:t>
            </a:r>
            <a:r>
              <a:rPr lang="en-ID" dirty="0" err="1"/>
              <a:t>adalah</a:t>
            </a:r>
            <a:r>
              <a:rPr lang="en-ID" dirty="0"/>
              <a:t> 1.0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terburuknya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0.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representasi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F1-Score punya </a:t>
            </a:r>
            <a:r>
              <a:rPr lang="en-ID" dirty="0" err="1"/>
              <a:t>skor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mengindikasikan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model </a:t>
            </a: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punya precision dan recall yang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033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849D-3B6E-ACAD-EEFE-2B4E20F0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91" y="681037"/>
            <a:ext cx="9601196" cy="1303867"/>
          </a:xfrm>
        </p:spPr>
        <p:txBody>
          <a:bodyPr/>
          <a:lstStyle/>
          <a:p>
            <a:r>
              <a:rPr lang="en-ID" b="1" dirty="0"/>
              <a:t>Confusion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AB7F-C77F-0897-FFB4-DD04AAA9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5817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Confusion Metrics </a:t>
            </a:r>
            <a:r>
              <a:rPr lang="en-ID" dirty="0" err="1"/>
              <a:t>atau</a:t>
            </a:r>
            <a:r>
              <a:rPr lang="en-ID" dirty="0"/>
              <a:t> error metrics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perbandingan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yang </a:t>
            </a:r>
            <a:r>
              <a:rPr lang="en-ID" dirty="0" err="1"/>
              <a:t>dilakukan</a:t>
            </a:r>
            <a:r>
              <a:rPr lang="en-ID" dirty="0"/>
              <a:t> oleh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. Confusion metric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4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True Positive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True Negative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False Positive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False Negative</a:t>
            </a:r>
          </a:p>
          <a:p>
            <a:pPr marL="514350" indent="-514350">
              <a:buFont typeface="+mj-lt"/>
              <a:buAutoNum type="arabicPeriod"/>
            </a:pPr>
            <a:endParaRPr lang="en-ID" dirty="0"/>
          </a:p>
        </p:txBody>
      </p:sp>
      <p:pic>
        <p:nvPicPr>
          <p:cNvPr id="4" name="Picture 3" descr="Mengenal Accuracy, Precision, Recall dan Specificity serta yang  diprioritaskan dalam Machine Learning | by Resika Arthana | Medium">
            <a:extLst>
              <a:ext uri="{FF2B5EF4-FFF2-40B4-BE49-F238E27FC236}">
                <a16:creationId xmlns:a16="http://schemas.microsoft.com/office/drawing/2014/main" id="{50B50424-37AC-7539-FE7F-8D63BCDA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443" y="3275330"/>
            <a:ext cx="3868844" cy="290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1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2A8E-BB09-CF23-5C92-86FC7ECD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1758"/>
            <a:ext cx="9601196" cy="1303867"/>
          </a:xfrm>
        </p:spPr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8739-B859-8929-784C-F4458399F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270" y="1984904"/>
            <a:ext cx="5098774" cy="435133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Dataset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google, pada dataset </a:t>
            </a:r>
            <a:r>
              <a:rPr lang="en-ID" dirty="0" err="1"/>
              <a:t>terdapat</a:t>
            </a:r>
            <a:r>
              <a:rPr lang="en-ID" dirty="0"/>
              <a:t> total 224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100 </a:t>
            </a:r>
            <a:r>
              <a:rPr lang="en-ID" dirty="0" err="1"/>
              <a:t>citra</a:t>
            </a:r>
            <a:r>
              <a:rPr lang="en-ID" dirty="0"/>
              <a:t> (</a:t>
            </a:r>
            <a:r>
              <a:rPr lang="en-ID" dirty="0" err="1"/>
              <a:t>memakai</a:t>
            </a:r>
            <a:r>
              <a:rPr lang="en-ID" dirty="0"/>
              <a:t> helm dan </a:t>
            </a:r>
            <a:r>
              <a:rPr lang="en-ID" dirty="0" err="1"/>
              <a:t>negatif</a:t>
            </a:r>
            <a:r>
              <a:rPr lang="en-ID" dirty="0"/>
              <a:t>). Kami </a:t>
            </a:r>
            <a:r>
              <a:rPr lang="en-ID" dirty="0" err="1"/>
              <a:t>membagi</a:t>
            </a:r>
            <a:r>
              <a:rPr lang="en-ID" dirty="0"/>
              <a:t> dataset </a:t>
            </a:r>
            <a:r>
              <a:rPr lang="en-ID" dirty="0" err="1"/>
              <a:t>menjadi</a:t>
            </a:r>
            <a:r>
              <a:rPr lang="en-ID" dirty="0"/>
              <a:t> 3 </a:t>
            </a:r>
            <a:r>
              <a:rPr lang="en-ID" dirty="0" err="1"/>
              <a:t>bagian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70% data training, 15% data testing, dan 15% data validation.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5E3FF-8201-D055-335E-8AA6E689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615109"/>
            <a:ext cx="4564339" cy="40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71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5969</TotalTime>
  <Words>528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Bahnschrift SemiBold</vt:lpstr>
      <vt:lpstr>charter</vt:lpstr>
      <vt:lpstr>Garamond</vt:lpstr>
      <vt:lpstr>Times New Roman</vt:lpstr>
      <vt:lpstr>Organic</vt:lpstr>
      <vt:lpstr>Klasifikasi pelanggaran pada pengendara sepeda motor yang tidak menggunakan helm</vt:lpstr>
      <vt:lpstr>Latar Belakang</vt:lpstr>
      <vt:lpstr>Ide proyek</vt:lpstr>
      <vt:lpstr>Bidang Implementasi</vt:lpstr>
      <vt:lpstr>Jenis Tugas (Task)</vt:lpstr>
      <vt:lpstr>Deep Learning Model</vt:lpstr>
      <vt:lpstr>Evaluation Matrics</vt:lpstr>
      <vt:lpstr>Confusion Metrics</vt:lpstr>
      <vt:lpstr>Dataset</vt:lpstr>
      <vt:lpstr>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Deteksi pelanggaran pada pengendara sepeda motor yang tidak menggunakan helm</dc:title>
  <dc:creator>Acer</dc:creator>
  <cp:lastModifiedBy>Acer</cp:lastModifiedBy>
  <cp:revision>12</cp:revision>
  <dcterms:created xsi:type="dcterms:W3CDTF">2022-06-20T07:52:21Z</dcterms:created>
  <dcterms:modified xsi:type="dcterms:W3CDTF">2022-06-24T11:21:38Z</dcterms:modified>
</cp:coreProperties>
</file>