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004" autoAdjust="0"/>
    <p:restoredTop sz="94660"/>
  </p:normalViewPr>
  <p:slideViewPr>
    <p:cSldViewPr snapToGrid="0">
      <p:cViewPr varScale="1">
        <p:scale>
          <a:sx n="52" d="100"/>
          <a:sy n="52" d="100"/>
        </p:scale>
        <p:origin x="200" y="1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3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02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1232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8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4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0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17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4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4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4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3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8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66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5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5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53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AEMROutages_16967965017340/EnergyStability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FDB687A1-86AF-4779-8E43-9FDF77857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4894" y="1122363"/>
            <a:ext cx="3156229" cy="2387600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AEMR Outages 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CB1A7AD9-3B15-4766-B267-F4CCCAC04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6319" y="3602038"/>
            <a:ext cx="3184804" cy="1655762"/>
          </a:xfrm>
        </p:spPr>
        <p:txBody>
          <a:bodyPr>
            <a:normAutofit/>
          </a:bodyPr>
          <a:lstStyle/>
          <a:p>
            <a:r>
              <a:t>File created on: 10/8/2023 8:22:31 PM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575920-E67A-83DA-D0D0-0F76372880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269" r="-2" b="-2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Energy Stability">
            <a:extLst>
              <a:ext uri="{FF2B5EF4-FFF2-40B4-BE49-F238E27FC236}">
                <a16:creationId xmlns:a16="http://schemas.microsoft.com/office/drawing/2014/main" id="{C8BD0AF6-DBD4-47DC-AB3F-A82F1C032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38"/>
            <a:ext cx="8577943" cy="68502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17E59E-DEAA-A84F-B800-20A9CAA4FA35}"/>
              </a:ext>
            </a:extLst>
          </p:cNvPr>
          <p:cNvSpPr txBox="1"/>
          <p:nvPr/>
        </p:nvSpPr>
        <p:spPr>
          <a:xfrm>
            <a:off x="8764859" y="312234"/>
            <a:ext cx="29740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Upon completion of the SQL case study, I analyzed how MELK was responsible for the most outages resulting in a duration of 1,877 days </a:t>
            </a:r>
            <a:r>
              <a:rPr lang="en-US"/>
              <a:t>of energy.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Energy Loss">
            <a:extLst>
              <a:ext uri="{FF2B5EF4-FFF2-40B4-BE49-F238E27FC236}">
                <a16:creationId xmlns:a16="http://schemas.microsoft.com/office/drawing/2014/main" id="{217C7820-B43F-44DA-ADDA-C0BDD9CF6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186057" cy="686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Duration of Losses">
            <a:extLst>
              <a:ext uri="{FF2B5EF4-FFF2-40B4-BE49-F238E27FC236}">
                <a16:creationId xmlns:a16="http://schemas.microsoft.com/office/drawing/2014/main" id="{E8235B47-63BC-4C28-A0A1-A8AF10FAE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5048"/>
            <a:ext cx="9202056" cy="680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{4E997D5A-ACA9-5E43-B264-7EBF8AB812ED}tf10001121_mac</Template>
  <TotalTime>7380</TotalTime>
  <Words>37</Words>
  <Application>Microsoft Macintosh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AEMR Outages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AEMR Outages </dc:title>
  <dc:creator/>
  <cp:lastModifiedBy>Velene Massillon</cp:lastModifiedBy>
  <cp:revision>1</cp:revision>
  <dcterms:created xsi:type="dcterms:W3CDTF">2023-10-08T20:22:31Z</dcterms:created>
  <dcterms:modified xsi:type="dcterms:W3CDTF">2023-10-13T23:23:42Z</dcterms:modified>
</cp:coreProperties>
</file>