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4" r:id="rId5"/>
    <p:sldId id="265" r:id="rId6"/>
    <p:sldId id="268" r:id="rId7"/>
    <p:sldId id="261" r:id="rId8"/>
    <p:sldId id="262" r:id="rId9"/>
    <p:sldId id="263" r:id="rId10"/>
    <p:sldId id="256" r:id="rId11"/>
    <p:sldId id="258" r:id="rId12"/>
    <p:sldId id="267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359-A0D6-4403-91A2-F98C6545A48B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43C1-7E03-46E4-BEF5-9245753242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75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39A5-545C-4E0B-AF26-F42F017C4EAC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Modul 150 - </a:t>
            </a:r>
            <a:r>
              <a:rPr lang="de-CH" sz="18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E-Business-Applikationen anpassen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19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DFEA-600C-41C7-9C90-5AF02FFE0A69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3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24CA-73B0-49BD-BE12-6ED7233A94F0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0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931-8229-4289-A059-92939611FD34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29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1ED9-0155-4D44-A171-18E36479AC31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264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BE7-6C6B-49B8-B41E-3921A614DAF6}" type="datetime1">
              <a:rPr lang="de-CH" smtClean="0"/>
              <a:t>02.12.2019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9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CFD-34E2-4E99-A8C8-90FB8A412F8C}" type="datetime1">
              <a:rPr lang="de-CH" smtClean="0"/>
              <a:t>02.12.2019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62BB-BE0F-4716-8401-C849816F69D1}" type="datetime1">
              <a:rPr lang="de-CH" smtClean="0"/>
              <a:t>02.12.2019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23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26F0-E268-49BB-AD5F-E3D1A9E05D50}" type="datetime1">
              <a:rPr lang="de-CH" smtClean="0"/>
              <a:t>02.12.2019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11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E401-52E0-455E-899F-E36164DF676A}" type="datetime1">
              <a:rPr lang="de-CH" smtClean="0"/>
              <a:t>02.12.2019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0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85E0-4FFD-4F70-A1C2-21A6474FFC10}" type="datetime1">
              <a:rPr lang="de-CH" smtClean="0"/>
              <a:t>02.12.2019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59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44595"/>
            <a:ext cx="10515600" cy="463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DE-18C1-434A-B75D-98CA48C54C5D}" type="datetime1">
              <a:rPr lang="de-CH" smtClean="0"/>
              <a:t>02.12.2019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5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yxtraordinarycodinglifekk.blogspot.ch/2014/04/3-tier-or-n-tier-architecture-used-by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E-Business-Applikationen anpassen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A79ED92-E671-4EC3-BCC6-8F8292D25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5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846" y="249603"/>
            <a:ext cx="8109840" cy="60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279" y="2146299"/>
            <a:ext cx="6742126" cy="388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 zwischen Server und </a:t>
            </a:r>
            <a:r>
              <a:rPr lang="de-CH" dirty="0" err="1"/>
              <a:t>Requester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33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Sicherheits-Kriterien im Kontext der Systemarchitektur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75"/>
          <a:stretch/>
        </p:blipFill>
        <p:spPr>
          <a:xfrm>
            <a:off x="1509822" y="1370920"/>
            <a:ext cx="8614401" cy="498543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FS 2017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150 E-Business-Applikation anpassen -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80D-8F33-4349-BAD4-22710469BA1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46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Shop Testen – Mögliche Kriterien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AGB </a:t>
            </a:r>
          </a:p>
          <a:p>
            <a:r>
              <a:rPr lang="de-CH" dirty="0"/>
              <a:t>Anbieter Identifikation</a:t>
            </a:r>
          </a:p>
          <a:p>
            <a:r>
              <a:rPr lang="de-CH" dirty="0"/>
              <a:t>Transparenz der Preise</a:t>
            </a:r>
          </a:p>
          <a:p>
            <a:r>
              <a:rPr lang="de-CH" dirty="0"/>
              <a:t>Produktebeschreibungen (inkl. Links auf die Herstellerseiten)</a:t>
            </a:r>
          </a:p>
          <a:p>
            <a:r>
              <a:rPr lang="de-CH" dirty="0"/>
              <a:t>Lieferkonditionen</a:t>
            </a:r>
          </a:p>
          <a:p>
            <a:r>
              <a:rPr lang="de-CH" dirty="0"/>
              <a:t>Auftragsbestätigung</a:t>
            </a:r>
          </a:p>
          <a:p>
            <a:r>
              <a:rPr lang="de-CH" dirty="0"/>
              <a:t>Datenschutz</a:t>
            </a:r>
          </a:p>
          <a:p>
            <a:r>
              <a:rPr lang="de-CH" dirty="0"/>
              <a:t>Sicherheit</a:t>
            </a:r>
          </a:p>
          <a:p>
            <a:r>
              <a:rPr lang="de-CH" dirty="0"/>
              <a:t>Nachvollziehbarkeit</a:t>
            </a:r>
          </a:p>
          <a:p>
            <a:r>
              <a:rPr lang="de-CH" dirty="0"/>
              <a:t>???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82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bedeutet eine zwei- oder drei-Schicht Architektur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2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59" y="1503124"/>
            <a:ext cx="9313079" cy="4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Mögliche Kommunikation zwischen den verschiedenen Schichten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3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8" y="1941535"/>
            <a:ext cx="8047502" cy="41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In der 2-Schicht Architektur liegt die Business Logik im wesentlichen im Client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4</a:t>
            </a:fld>
            <a:endParaRPr lang="de-CH"/>
          </a:p>
        </p:txBody>
      </p:sp>
      <p:pic>
        <p:nvPicPr>
          <p:cNvPr id="5" name="Grafik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578" t="1780" r="955"/>
          <a:stretch/>
        </p:blipFill>
        <p:spPr>
          <a:xfrm>
            <a:off x="821402" y="1224366"/>
            <a:ext cx="8276095" cy="51275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407471" y="5889356"/>
            <a:ext cx="1662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/>
              <a:t>Quelle: Internet Blogg (via Link)</a:t>
            </a:r>
          </a:p>
        </p:txBody>
      </p:sp>
    </p:spTree>
    <p:extLst>
      <p:ext uri="{BB962C8B-B14F-4D97-AF65-F5344CB8AC3E}">
        <p14:creationId xmlns:p14="http://schemas.microsoft.com/office/powerpoint/2010/main" val="317487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6365" y="365125"/>
            <a:ext cx="5951349" cy="2021613"/>
          </a:xfrm>
        </p:spPr>
        <p:txBody>
          <a:bodyPr>
            <a:normAutofit/>
          </a:bodyPr>
          <a:lstStyle/>
          <a:p>
            <a:r>
              <a:rPr lang="de-CH" dirty="0"/>
              <a:t>In einer etwas detaillierten Darstellung zeigen sich zusätzliche Applikations- oder Service-Blöcke in den einzelnen Schichten (Tier)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5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882"/>
            <a:ext cx="4834180" cy="61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Internet </a:t>
            </a:r>
            <a:r>
              <a:rPr lang="de-CH" dirty="0" err="1"/>
              <a:t>and</a:t>
            </a:r>
            <a:r>
              <a:rPr lang="de-CH" dirty="0"/>
              <a:t> WWW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6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919"/>
          <a:stretch/>
        </p:blipFill>
        <p:spPr>
          <a:xfrm>
            <a:off x="838200" y="1252161"/>
            <a:ext cx="656711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Implementierung im SAP System - Zugriff auf SAP DB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7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4091"/>
            <a:ext cx="10057985" cy="2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SAP Konnektoren (.Net und Java)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8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2443162"/>
            <a:ext cx="7381157" cy="3216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38201" y="1633219"/>
            <a:ext cx="970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de-CH" dirty="0"/>
              <a:t>Sie erlauben den Java und .Net Applikationen, sich mit den SAP Servern zu verbinden, um Informationen zu holen oder abzuspeichern</a:t>
            </a:r>
          </a:p>
        </p:txBody>
      </p:sp>
    </p:spTree>
    <p:extLst>
      <p:ext uri="{BB962C8B-B14F-4D97-AF65-F5344CB8AC3E}">
        <p14:creationId xmlns:p14="http://schemas.microsoft.com/office/powerpoint/2010/main" val="26604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eines Java Client für SAP – RFC Funktion und Library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9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6" y="1881187"/>
            <a:ext cx="8144114" cy="4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E-Business-Applikationen anpassen</vt:lpstr>
      <vt:lpstr>Was bedeutet eine zwei- oder drei-Schicht Architektur</vt:lpstr>
      <vt:lpstr>Mögliche Kommunikation zwischen den verschiedenen Schichten</vt:lpstr>
      <vt:lpstr>In der 2-Schicht Architektur liegt die Business Logik im wesentlichen im Client </vt:lpstr>
      <vt:lpstr>In einer etwas detaillierten Darstellung zeigen sich zusätzliche Applikations- oder Service-Blöcke in den einzelnen Schichten (Tier)</vt:lpstr>
      <vt:lpstr>Internet and WWW</vt:lpstr>
      <vt:lpstr>Implementierung im SAP System - Zugriff auf SAP DB</vt:lpstr>
      <vt:lpstr>SAP Konnektoren (.Net und Java)</vt:lpstr>
      <vt:lpstr>Architektur eines Java Client für SAP – RFC Funktion und Library</vt:lpstr>
      <vt:lpstr>PowerPoint-Präsentation</vt:lpstr>
      <vt:lpstr>Kommunikation zwischen Server und Requester</vt:lpstr>
      <vt:lpstr>Die Sicherheits-Kriterien im Kontext der Systemarchitektur</vt:lpstr>
      <vt:lpstr>WEB Shop Testen – Mögliche Kriterien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Darstellungen </dc:title>
  <dc:creator>%username%</dc:creator>
  <cp:lastModifiedBy>Markus Nufer</cp:lastModifiedBy>
  <cp:revision>16</cp:revision>
  <dcterms:created xsi:type="dcterms:W3CDTF">2017-05-11T05:30:59Z</dcterms:created>
  <dcterms:modified xsi:type="dcterms:W3CDTF">2019-12-02T11:11:55Z</dcterms:modified>
</cp:coreProperties>
</file>