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handoutMasterIdLst>
    <p:handoutMasterId r:id="rId18"/>
  </p:handoutMasterIdLst>
  <p:sldIdLst>
    <p:sldId id="256" r:id="rId5"/>
    <p:sldId id="258" r:id="rId6"/>
    <p:sldId id="259" r:id="rId7"/>
    <p:sldId id="261" r:id="rId8"/>
    <p:sldId id="262" r:id="rId9"/>
    <p:sldId id="268" r:id="rId10"/>
    <p:sldId id="263" r:id="rId11"/>
    <p:sldId id="264" r:id="rId12"/>
    <p:sldId id="265" r:id="rId13"/>
    <p:sldId id="260" r:id="rId14"/>
    <p:sldId id="266" r:id="rId15"/>
    <p:sldId id="267"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2"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B7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84724" autoAdjust="0"/>
  </p:normalViewPr>
  <p:slideViewPr>
    <p:cSldViewPr>
      <p:cViewPr varScale="1">
        <p:scale>
          <a:sx n="82" d="100"/>
          <a:sy n="82" d="100"/>
        </p:scale>
        <p:origin x="102" y="1128"/>
      </p:cViewPr>
      <p:guideLst>
        <p:guide orient="horz" pos="482"/>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123" d="100"/>
          <a:sy n="123" d="100"/>
        </p:scale>
        <p:origin x="5416"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5C4971B-4A37-460E-9F5E-1729C2CBC180}"/>
              </a:ext>
            </a:extLst>
          </p:cNvPr>
          <p:cNvSpPr>
            <a:spLocks noGrp="1"/>
          </p:cNvSpPr>
          <p:nvPr>
            <p:ph type="ftr" sz="quarter" idx="2"/>
          </p:nvPr>
        </p:nvSpPr>
        <p:spPr>
          <a:xfrm>
            <a:off x="476672" y="8685212"/>
            <a:ext cx="2971800" cy="458787"/>
          </a:xfrm>
          <a:prstGeom prst="rect">
            <a:avLst/>
          </a:prstGeom>
        </p:spPr>
        <p:txBody>
          <a:bodyPr vert="horz" lIns="91440" tIns="45720" rIns="91440" bIns="45720" rtlCol="0" anchor="b"/>
          <a:lstStyle>
            <a:lvl1pPr algn="l">
              <a:defRPr sz="1200"/>
            </a:lvl1pPr>
          </a:lstStyle>
          <a:p>
            <a:endParaRPr lang="de-CH" sz="900" dirty="0">
              <a:latin typeface="+mj-lt"/>
            </a:endParaRPr>
          </a:p>
        </p:txBody>
      </p:sp>
      <p:sp>
        <p:nvSpPr>
          <p:cNvPr id="5" name="Foliennummernplatzhalter 4">
            <a:extLst>
              <a:ext uri="{FF2B5EF4-FFF2-40B4-BE49-F238E27FC236}">
                <a16:creationId xmlns:a16="http://schemas.microsoft.com/office/drawing/2014/main" id="{FA1C1974-7709-46EA-89B3-FBAB24D20421}"/>
              </a:ext>
            </a:extLst>
          </p:cNvPr>
          <p:cNvSpPr>
            <a:spLocks noGrp="1"/>
          </p:cNvSpPr>
          <p:nvPr>
            <p:ph type="sldNum" sz="quarter" idx="3"/>
          </p:nvPr>
        </p:nvSpPr>
        <p:spPr>
          <a:xfrm>
            <a:off x="-395" y="8685213"/>
            <a:ext cx="475085" cy="458787"/>
          </a:xfrm>
          <a:prstGeom prst="rect">
            <a:avLst/>
          </a:prstGeom>
        </p:spPr>
        <p:txBody>
          <a:bodyPr vert="horz" lIns="91440" tIns="45720" rIns="91440" bIns="45720" rtlCol="0" anchor="b"/>
          <a:lstStyle>
            <a:lvl1pPr algn="r">
              <a:defRPr sz="1200"/>
            </a:lvl1pPr>
          </a:lstStyle>
          <a:p>
            <a:fld id="{181A2F6A-67D7-4DE7-A426-B2B6D2464035}" type="slidenum">
              <a:rPr lang="de-CH" sz="900" b="1" smtClean="0">
                <a:latin typeface="+mj-lt"/>
              </a:rPr>
              <a:t>‹Nr.›</a:t>
            </a:fld>
            <a:endParaRPr lang="de-CH" sz="900" b="1" dirty="0">
              <a:latin typeface="+mj-lt"/>
            </a:endParaRPr>
          </a:p>
        </p:txBody>
      </p:sp>
    </p:spTree>
    <p:extLst>
      <p:ext uri="{BB962C8B-B14F-4D97-AF65-F5344CB8AC3E}">
        <p14:creationId xmlns:p14="http://schemas.microsoft.com/office/powerpoint/2010/main" val="304859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03077" y="395536"/>
            <a:ext cx="6053409" cy="3405846"/>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403077" y="4283968"/>
            <a:ext cx="6050259" cy="4128459"/>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6" name="Fußzeilenplatzhalter 5"/>
          <p:cNvSpPr>
            <a:spLocks noGrp="1"/>
          </p:cNvSpPr>
          <p:nvPr>
            <p:ph type="ftr" sz="quarter" idx="4"/>
          </p:nvPr>
        </p:nvSpPr>
        <p:spPr>
          <a:xfrm>
            <a:off x="403077" y="8685213"/>
            <a:ext cx="2971800" cy="458787"/>
          </a:xfrm>
          <a:prstGeom prst="rect">
            <a:avLst/>
          </a:prstGeom>
        </p:spPr>
        <p:txBody>
          <a:bodyPr vert="horz" lIns="91440" tIns="45720" rIns="91440" bIns="45720" rtlCol="0" anchor="b"/>
          <a:lstStyle>
            <a:lvl1pPr algn="l">
              <a:defRPr sz="900"/>
            </a:lvl1pPr>
          </a:lstStyle>
          <a:p>
            <a:endParaRPr lang="de-CH"/>
          </a:p>
        </p:txBody>
      </p:sp>
      <p:sp>
        <p:nvSpPr>
          <p:cNvPr id="7" name="Foliennummernplatzhalter 6"/>
          <p:cNvSpPr>
            <a:spLocks noGrp="1"/>
          </p:cNvSpPr>
          <p:nvPr>
            <p:ph type="sldNum" sz="quarter" idx="5"/>
          </p:nvPr>
        </p:nvSpPr>
        <p:spPr>
          <a:xfrm>
            <a:off x="0" y="8685213"/>
            <a:ext cx="403077" cy="458787"/>
          </a:xfrm>
          <a:prstGeom prst="rect">
            <a:avLst/>
          </a:prstGeom>
        </p:spPr>
        <p:txBody>
          <a:bodyPr vert="horz" lIns="91440" tIns="45720" rIns="91440" bIns="45720" rtlCol="0" anchor="b"/>
          <a:lstStyle>
            <a:lvl1pPr algn="r">
              <a:defRPr sz="900"/>
            </a:lvl1pPr>
          </a:lstStyle>
          <a:p>
            <a:fld id="{0A573A10-8E16-4598-9160-A7C93DA638D0}" type="slidenum">
              <a:rPr lang="de-CH" smtClean="0"/>
              <a:pPr/>
              <a:t>‹Nr.›</a:t>
            </a:fld>
            <a:endParaRPr lang="de-CH"/>
          </a:p>
        </p:txBody>
      </p:sp>
    </p:spTree>
    <p:extLst>
      <p:ext uri="{BB962C8B-B14F-4D97-AF65-F5344CB8AC3E}">
        <p14:creationId xmlns:p14="http://schemas.microsoft.com/office/powerpoint/2010/main" val="304495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8EFEC7A8-8EE0-4F58-837C-2FC8758688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60801D71-2392-483A-8051-62FE315BD176}"/>
              </a:ext>
            </a:extLst>
          </p:cNvPr>
          <p:cNvSpPr>
            <a:spLocks noGrp="1"/>
          </p:cNvSpPr>
          <p:nvPr>
            <p:ph type="ctrTitle"/>
          </p:nvPr>
        </p:nvSpPr>
        <p:spPr>
          <a:xfrm>
            <a:off x="688669" y="1133841"/>
            <a:ext cx="10800000" cy="2387600"/>
          </a:xfrm>
        </p:spPr>
        <p:txBody>
          <a:bodyPr anchor="b"/>
          <a:lstStyle>
            <a:lvl1pPr algn="ctr">
              <a:defRPr sz="6000">
                <a:solidFill>
                  <a:schemeClr val="bg1"/>
                </a:solidFill>
              </a:defRPr>
            </a:lvl1pPr>
          </a:lstStyle>
          <a:p>
            <a:r>
              <a:rPr lang="de-DE"/>
              <a:t>Mastertitelformat bearbeiten</a:t>
            </a:r>
            <a:endParaRPr lang="de-CH" dirty="0"/>
          </a:p>
        </p:txBody>
      </p:sp>
      <p:sp>
        <p:nvSpPr>
          <p:cNvPr id="3" name="Untertitel 2">
            <a:extLst>
              <a:ext uri="{FF2B5EF4-FFF2-40B4-BE49-F238E27FC236}">
                <a16:creationId xmlns:a16="http://schemas.microsoft.com/office/drawing/2014/main" id="{D43678EC-09D9-4716-BAE5-02A40210C750}"/>
              </a:ext>
            </a:extLst>
          </p:cNvPr>
          <p:cNvSpPr>
            <a:spLocks noGrp="1"/>
          </p:cNvSpPr>
          <p:nvPr>
            <p:ph type="subTitle" idx="1"/>
          </p:nvPr>
        </p:nvSpPr>
        <p:spPr>
          <a:xfrm>
            <a:off x="688669" y="3613516"/>
            <a:ext cx="10800000" cy="1655762"/>
          </a:xfrm>
        </p:spPr>
        <p:txBody>
          <a:bodyPr>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dirty="0"/>
          </a:p>
        </p:txBody>
      </p:sp>
    </p:spTree>
    <p:extLst>
      <p:ext uri="{BB962C8B-B14F-4D97-AF65-F5344CB8AC3E}">
        <p14:creationId xmlns:p14="http://schemas.microsoft.com/office/powerpoint/2010/main" val="7135845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kurz)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D44091-71B1-483E-A013-079D716B43DB}"/>
              </a:ext>
            </a:extLst>
          </p:cNvPr>
          <p:cNvSpPr>
            <a:spLocks noGrp="1"/>
          </p:cNvSpPr>
          <p:nvPr>
            <p:ph type="title"/>
          </p:nvPr>
        </p:nvSpPr>
        <p:spPr>
          <a:xfrm>
            <a:off x="695400" y="332656"/>
            <a:ext cx="10801200" cy="504056"/>
          </a:xfrm>
        </p:spPr>
        <p:txBody>
          <a:bodyPr>
            <a:normAutofit/>
          </a:bodyPr>
          <a:lstStyle>
            <a:lvl1pPr marL="0" indent="0">
              <a:lnSpc>
                <a:spcPct val="80000"/>
              </a:lnSpc>
              <a:defRPr sz="4000" baseline="0"/>
            </a:lvl1pPr>
          </a:lstStyle>
          <a:p>
            <a:r>
              <a:rPr lang="de-DE"/>
              <a:t>Mastertitelformat bearbeiten</a:t>
            </a:r>
            <a:endParaRPr lang="de-CH" dirty="0"/>
          </a:p>
        </p:txBody>
      </p:sp>
      <p:sp>
        <p:nvSpPr>
          <p:cNvPr id="3" name="Inhaltsplatzhalter 2">
            <a:extLst>
              <a:ext uri="{FF2B5EF4-FFF2-40B4-BE49-F238E27FC236}">
                <a16:creationId xmlns:a16="http://schemas.microsoft.com/office/drawing/2014/main" id="{D0476B16-F216-4D67-AB77-335C65CEF26C}"/>
              </a:ext>
            </a:extLst>
          </p:cNvPr>
          <p:cNvSpPr>
            <a:spLocks noGrp="1"/>
          </p:cNvSpPr>
          <p:nvPr>
            <p:ph idx="1"/>
          </p:nvPr>
        </p:nvSpPr>
        <p:spPr>
          <a:xfrm>
            <a:off x="479376" y="1268760"/>
            <a:ext cx="11017224" cy="5040560"/>
          </a:xfrm>
        </p:spPr>
        <p:txBody>
          <a:bodyPr/>
          <a:lstStyle>
            <a:lvl1pPr>
              <a:spcBef>
                <a:spcPts val="2400"/>
              </a:spcBef>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Fußzeilenplatzhalter 3">
            <a:extLst>
              <a:ext uri="{FF2B5EF4-FFF2-40B4-BE49-F238E27FC236}">
                <a16:creationId xmlns:a16="http://schemas.microsoft.com/office/drawing/2014/main" id="{5CF0CFD4-2B4A-44BC-971F-616C2D482987}"/>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5" name="Foliennummernplatzhalter 4">
            <a:extLst>
              <a:ext uri="{FF2B5EF4-FFF2-40B4-BE49-F238E27FC236}">
                <a16:creationId xmlns:a16="http://schemas.microsoft.com/office/drawing/2014/main" id="{9976C74B-CE08-47B0-AD29-42A802299C87}"/>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3632859666"/>
      </p:ext>
    </p:extLst>
  </p:cSld>
  <p:clrMapOvr>
    <a:masterClrMapping/>
  </p:clrMapOvr>
  <p:transition>
    <p:fade/>
  </p:transition>
  <p:extLst mod="1">
    <p:ext uri="{DCECCB84-F9BA-43D5-87BE-67443E8EF086}">
      <p15:sldGuideLst xmlns:p15="http://schemas.microsoft.com/office/powerpoint/2012/main">
        <p15:guide id="1" orient="horz" pos="8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el (lang)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D44091-71B1-483E-A013-079D716B43DB}"/>
              </a:ext>
            </a:extLst>
          </p:cNvPr>
          <p:cNvSpPr>
            <a:spLocks noGrp="1"/>
          </p:cNvSpPr>
          <p:nvPr>
            <p:ph type="title" hasCustomPrompt="1"/>
          </p:nvPr>
        </p:nvSpPr>
        <p:spPr>
          <a:xfrm>
            <a:off x="695400" y="332656"/>
            <a:ext cx="10801200" cy="936104"/>
          </a:xfrm>
        </p:spPr>
        <p:txBody>
          <a:bodyPr>
            <a:normAutofit/>
          </a:bodyPr>
          <a:lstStyle>
            <a:lvl1pPr marL="0" indent="0">
              <a:lnSpc>
                <a:spcPct val="80000"/>
              </a:lnSpc>
              <a:defRPr sz="4000" baseline="0"/>
            </a:lvl1pPr>
          </a:lstStyle>
          <a:p>
            <a:r>
              <a:rPr lang="de-DE" dirty="0"/>
              <a:t>Mastertitelformat </a:t>
            </a:r>
            <a:br>
              <a:rPr lang="de-DE" dirty="0"/>
            </a:br>
            <a:r>
              <a:rPr lang="de-DE" dirty="0"/>
              <a:t>bearbeiten</a:t>
            </a:r>
            <a:endParaRPr lang="de-CH" dirty="0"/>
          </a:p>
        </p:txBody>
      </p:sp>
      <p:sp>
        <p:nvSpPr>
          <p:cNvPr id="3" name="Inhaltsplatzhalter 2">
            <a:extLst>
              <a:ext uri="{FF2B5EF4-FFF2-40B4-BE49-F238E27FC236}">
                <a16:creationId xmlns:a16="http://schemas.microsoft.com/office/drawing/2014/main" id="{D0476B16-F216-4D67-AB77-335C65CEF26C}"/>
              </a:ext>
            </a:extLst>
          </p:cNvPr>
          <p:cNvSpPr>
            <a:spLocks noGrp="1"/>
          </p:cNvSpPr>
          <p:nvPr>
            <p:ph idx="1"/>
          </p:nvPr>
        </p:nvSpPr>
        <p:spPr>
          <a:xfrm>
            <a:off x="479376" y="1772816"/>
            <a:ext cx="11017224" cy="4536504"/>
          </a:xfrm>
        </p:spPr>
        <p:txBody>
          <a:bodyPr/>
          <a:lstStyle>
            <a:lvl1pPr>
              <a:spcBef>
                <a:spcPts val="2400"/>
              </a:spcBef>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Fußzeilenplatzhalter 3">
            <a:extLst>
              <a:ext uri="{FF2B5EF4-FFF2-40B4-BE49-F238E27FC236}">
                <a16:creationId xmlns:a16="http://schemas.microsoft.com/office/drawing/2014/main" id="{E7BA5EB7-0264-43FE-827F-7F03F72007E3}"/>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5" name="Foliennummernplatzhalter 4">
            <a:extLst>
              <a:ext uri="{FF2B5EF4-FFF2-40B4-BE49-F238E27FC236}">
                <a16:creationId xmlns:a16="http://schemas.microsoft.com/office/drawing/2014/main" id="{F696F50D-FE99-49FF-9966-10CECF7BE19C}"/>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385514149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956C311A-B799-4519-8021-8836177EFD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44" y="0"/>
            <a:ext cx="12186711" cy="6858000"/>
          </a:xfrm>
          <a:prstGeom prst="rect">
            <a:avLst/>
          </a:prstGeom>
        </p:spPr>
      </p:pic>
      <p:sp>
        <p:nvSpPr>
          <p:cNvPr id="2" name="Titel 1">
            <a:extLst>
              <a:ext uri="{FF2B5EF4-FFF2-40B4-BE49-F238E27FC236}">
                <a16:creationId xmlns:a16="http://schemas.microsoft.com/office/drawing/2014/main" id="{03EA5B38-AA3C-459D-AA86-D69C6CFB2A78}"/>
              </a:ext>
            </a:extLst>
          </p:cNvPr>
          <p:cNvSpPr>
            <a:spLocks noGrp="1"/>
          </p:cNvSpPr>
          <p:nvPr>
            <p:ph type="title"/>
          </p:nvPr>
        </p:nvSpPr>
        <p:spPr>
          <a:xfrm>
            <a:off x="695325" y="1709738"/>
            <a:ext cx="10801275" cy="2852737"/>
          </a:xfrm>
        </p:spPr>
        <p:txBody>
          <a:bodyPr anchor="b"/>
          <a:lstStyle>
            <a:lvl1pPr>
              <a:defRPr sz="6000">
                <a:solidFill>
                  <a:schemeClr val="bg1"/>
                </a:solidFill>
              </a:defRPr>
            </a:lvl1pPr>
          </a:lstStyle>
          <a:p>
            <a:r>
              <a:rPr lang="de-DE"/>
              <a:t>Mastertitelformat bearbeiten</a:t>
            </a:r>
            <a:endParaRPr lang="de-CH" dirty="0"/>
          </a:p>
        </p:txBody>
      </p:sp>
      <p:sp>
        <p:nvSpPr>
          <p:cNvPr id="3" name="Textplatzhalter 2">
            <a:extLst>
              <a:ext uri="{FF2B5EF4-FFF2-40B4-BE49-F238E27FC236}">
                <a16:creationId xmlns:a16="http://schemas.microsoft.com/office/drawing/2014/main" id="{88ED16D7-E979-42FA-94E3-D043D46969A5}"/>
              </a:ext>
            </a:extLst>
          </p:cNvPr>
          <p:cNvSpPr>
            <a:spLocks noGrp="1"/>
          </p:cNvSpPr>
          <p:nvPr>
            <p:ph type="body" idx="1"/>
          </p:nvPr>
        </p:nvSpPr>
        <p:spPr>
          <a:xfrm>
            <a:off x="695325" y="4589463"/>
            <a:ext cx="10801275" cy="1500187"/>
          </a:xfrm>
        </p:spPr>
        <p:txBody>
          <a:bodyPr/>
          <a:lstStyle>
            <a:lvl1pPr marL="0" indent="0">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Tree>
    <p:extLst>
      <p:ext uri="{BB962C8B-B14F-4D97-AF65-F5344CB8AC3E}">
        <p14:creationId xmlns:p14="http://schemas.microsoft.com/office/powerpoint/2010/main" val="19332174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E931AB-CDC1-49AA-86CA-48F43D90694E}"/>
              </a:ext>
            </a:extLst>
          </p:cNvPr>
          <p:cNvSpPr>
            <a:spLocks noGrp="1"/>
          </p:cNvSpPr>
          <p:nvPr>
            <p:ph type="title"/>
          </p:nvPr>
        </p:nvSpPr>
        <p:spPr>
          <a:xfrm>
            <a:off x="695400" y="333375"/>
            <a:ext cx="10801201" cy="647353"/>
          </a:xfrm>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68CE7BD2-7CB7-45C5-A8D0-9712E315AEB9}"/>
              </a:ext>
            </a:extLst>
          </p:cNvPr>
          <p:cNvSpPr>
            <a:spLocks noGrp="1"/>
          </p:cNvSpPr>
          <p:nvPr>
            <p:ph sz="half" idx="1"/>
          </p:nvPr>
        </p:nvSpPr>
        <p:spPr>
          <a:xfrm>
            <a:off x="479376" y="1412776"/>
            <a:ext cx="5400601" cy="489654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Inhaltsplatzhalter 3">
            <a:extLst>
              <a:ext uri="{FF2B5EF4-FFF2-40B4-BE49-F238E27FC236}">
                <a16:creationId xmlns:a16="http://schemas.microsoft.com/office/drawing/2014/main" id="{90952529-6E16-4EC0-B3E1-CE4263EEF0CA}"/>
              </a:ext>
            </a:extLst>
          </p:cNvPr>
          <p:cNvSpPr>
            <a:spLocks noGrp="1"/>
          </p:cNvSpPr>
          <p:nvPr>
            <p:ph sz="half" idx="2"/>
          </p:nvPr>
        </p:nvSpPr>
        <p:spPr>
          <a:xfrm>
            <a:off x="6096000" y="1412776"/>
            <a:ext cx="5400600" cy="489654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5" name="Fußzeilenplatzhalter 4">
            <a:extLst>
              <a:ext uri="{FF2B5EF4-FFF2-40B4-BE49-F238E27FC236}">
                <a16:creationId xmlns:a16="http://schemas.microsoft.com/office/drawing/2014/main" id="{CC74362B-67D8-4E50-92E1-114BD22C3C3F}"/>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6" name="Foliennummernplatzhalter 5">
            <a:extLst>
              <a:ext uri="{FF2B5EF4-FFF2-40B4-BE49-F238E27FC236}">
                <a16:creationId xmlns:a16="http://schemas.microsoft.com/office/drawing/2014/main" id="{E0AD9753-A6C5-4145-8F94-B4CA67026EE5}"/>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35346626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BB06A-ED9F-44C6-9D12-701CABBAC99B}"/>
              </a:ext>
            </a:extLst>
          </p:cNvPr>
          <p:cNvSpPr>
            <a:spLocks noGrp="1"/>
          </p:cNvSpPr>
          <p:nvPr>
            <p:ph type="title"/>
          </p:nvPr>
        </p:nvSpPr>
        <p:spPr>
          <a:xfrm>
            <a:off x="695325" y="333375"/>
            <a:ext cx="10587683" cy="719361"/>
          </a:xfrm>
        </p:spPr>
        <p:txBody>
          <a:bodyPr/>
          <a:lstStyle/>
          <a:p>
            <a:r>
              <a:rPr lang="de-DE"/>
              <a:t>Mastertitelformat bearbeiten</a:t>
            </a:r>
            <a:endParaRPr lang="de-CH" dirty="0"/>
          </a:p>
        </p:txBody>
      </p:sp>
      <p:sp>
        <p:nvSpPr>
          <p:cNvPr id="3" name="Textplatzhalter 2">
            <a:extLst>
              <a:ext uri="{FF2B5EF4-FFF2-40B4-BE49-F238E27FC236}">
                <a16:creationId xmlns:a16="http://schemas.microsoft.com/office/drawing/2014/main" id="{164449D6-9003-4874-978C-28DB80D4BCE1}"/>
              </a:ext>
            </a:extLst>
          </p:cNvPr>
          <p:cNvSpPr>
            <a:spLocks noGrp="1"/>
          </p:cNvSpPr>
          <p:nvPr>
            <p:ph type="body" idx="1"/>
          </p:nvPr>
        </p:nvSpPr>
        <p:spPr>
          <a:xfrm>
            <a:off x="695325" y="1269207"/>
            <a:ext cx="5184651" cy="719633"/>
          </a:xfrm>
        </p:spPr>
        <p:txBody>
          <a:bodyPr anchor="t"/>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4F1DAFC-5FF2-4B10-902E-6BA41B140CD6}"/>
              </a:ext>
            </a:extLst>
          </p:cNvPr>
          <p:cNvSpPr>
            <a:spLocks noGrp="1"/>
          </p:cNvSpPr>
          <p:nvPr>
            <p:ph sz="half" idx="2"/>
          </p:nvPr>
        </p:nvSpPr>
        <p:spPr>
          <a:xfrm>
            <a:off x="479377" y="2132856"/>
            <a:ext cx="5400600" cy="417646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5" name="Textplatzhalter 4">
            <a:extLst>
              <a:ext uri="{FF2B5EF4-FFF2-40B4-BE49-F238E27FC236}">
                <a16:creationId xmlns:a16="http://schemas.microsoft.com/office/drawing/2014/main" id="{01231840-1DD8-412F-98E4-F87AE9FF0762}"/>
              </a:ext>
            </a:extLst>
          </p:cNvPr>
          <p:cNvSpPr>
            <a:spLocks noGrp="1"/>
          </p:cNvSpPr>
          <p:nvPr>
            <p:ph type="body" sz="quarter" idx="3"/>
          </p:nvPr>
        </p:nvSpPr>
        <p:spPr>
          <a:xfrm>
            <a:off x="6312024" y="1273287"/>
            <a:ext cx="5183188" cy="715553"/>
          </a:xfrm>
        </p:spPr>
        <p:txBody>
          <a:bodyPr anchor="t"/>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5F985F6-E623-4240-8C97-E279AF323EFB}"/>
              </a:ext>
            </a:extLst>
          </p:cNvPr>
          <p:cNvSpPr>
            <a:spLocks noGrp="1"/>
          </p:cNvSpPr>
          <p:nvPr>
            <p:ph sz="quarter" idx="4"/>
          </p:nvPr>
        </p:nvSpPr>
        <p:spPr>
          <a:xfrm>
            <a:off x="6096000" y="2132856"/>
            <a:ext cx="5400675" cy="41764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7" name="Fußzeilenplatzhalter 6">
            <a:extLst>
              <a:ext uri="{FF2B5EF4-FFF2-40B4-BE49-F238E27FC236}">
                <a16:creationId xmlns:a16="http://schemas.microsoft.com/office/drawing/2014/main" id="{CD91F4E6-7A3C-41D8-8310-1093528B3AB1}"/>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8" name="Foliennummernplatzhalter 7">
            <a:extLst>
              <a:ext uri="{FF2B5EF4-FFF2-40B4-BE49-F238E27FC236}">
                <a16:creationId xmlns:a16="http://schemas.microsoft.com/office/drawing/2014/main" id="{8368EB6B-F468-4274-9CD5-611B7985D3A6}"/>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2821864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632A45-7F3D-43FF-A21E-CD1B18EA75E1}"/>
              </a:ext>
            </a:extLst>
          </p:cNvPr>
          <p:cNvSpPr>
            <a:spLocks noGrp="1"/>
          </p:cNvSpPr>
          <p:nvPr>
            <p:ph type="title"/>
          </p:nvPr>
        </p:nvSpPr>
        <p:spPr/>
        <p:txBody>
          <a:bodyPr/>
          <a:lstStyle/>
          <a:p>
            <a:r>
              <a:rPr lang="de-DE"/>
              <a:t>Mastertitelformat bearbeiten</a:t>
            </a:r>
            <a:endParaRPr lang="de-CH"/>
          </a:p>
        </p:txBody>
      </p:sp>
      <p:sp>
        <p:nvSpPr>
          <p:cNvPr id="3" name="Fußzeilenplatzhalter 2">
            <a:extLst>
              <a:ext uri="{FF2B5EF4-FFF2-40B4-BE49-F238E27FC236}">
                <a16:creationId xmlns:a16="http://schemas.microsoft.com/office/drawing/2014/main" id="{39C62350-9061-4E4C-9581-119E1CD1E17F}"/>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4" name="Foliennummernplatzhalter 3">
            <a:extLst>
              <a:ext uri="{FF2B5EF4-FFF2-40B4-BE49-F238E27FC236}">
                <a16:creationId xmlns:a16="http://schemas.microsoft.com/office/drawing/2014/main" id="{7985612B-2C6A-49E9-BFCA-8585253066FB}"/>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24914911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CC60E93-E8D0-41DC-8511-E03951A92A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Grafik 14">
            <a:extLst>
              <a:ext uri="{FF2B5EF4-FFF2-40B4-BE49-F238E27FC236}">
                <a16:creationId xmlns:a16="http://schemas.microsoft.com/office/drawing/2014/main" id="{81A42B57-CF91-4621-9897-DAC2329F855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55840" y="1446492"/>
            <a:ext cx="2880320" cy="3429521"/>
          </a:xfrm>
          <a:prstGeom prst="rect">
            <a:avLst/>
          </a:prstGeom>
        </p:spPr>
      </p:pic>
    </p:spTree>
    <p:extLst>
      <p:ext uri="{BB962C8B-B14F-4D97-AF65-F5344CB8AC3E}">
        <p14:creationId xmlns:p14="http://schemas.microsoft.com/office/powerpoint/2010/main" val="2608660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998353E-A4C2-4E3E-89DE-3B183DFE9BB0}"/>
              </a:ext>
            </a:extLst>
          </p:cNvPr>
          <p:cNvSpPr>
            <a:spLocks noGrp="1"/>
          </p:cNvSpPr>
          <p:nvPr>
            <p:ph type="title"/>
          </p:nvPr>
        </p:nvSpPr>
        <p:spPr>
          <a:xfrm>
            <a:off x="695400" y="333375"/>
            <a:ext cx="10801201" cy="1312863"/>
          </a:xfrm>
          <a:prstGeom prst="rect">
            <a:avLst/>
          </a:prstGeom>
        </p:spPr>
        <p:txBody>
          <a:bodyPr vert="horz" lIns="91440" tIns="45720" rIns="91440" bIns="45720" rtlCol="0" anchor="t">
            <a:normAutofit/>
          </a:bodyPr>
          <a:lstStyle/>
          <a:p>
            <a:r>
              <a:rPr lang="de-DE" dirty="0"/>
              <a:t>Mastertitelformat bearbeiten</a:t>
            </a:r>
            <a:endParaRPr lang="de-CH" dirty="0"/>
          </a:p>
        </p:txBody>
      </p:sp>
      <p:sp>
        <p:nvSpPr>
          <p:cNvPr id="3" name="Textplatzhalter 2">
            <a:extLst>
              <a:ext uri="{FF2B5EF4-FFF2-40B4-BE49-F238E27FC236}">
                <a16:creationId xmlns:a16="http://schemas.microsoft.com/office/drawing/2014/main" id="{2FE8CF51-219D-4D43-8F8E-D0E440A518B0}"/>
              </a:ext>
            </a:extLst>
          </p:cNvPr>
          <p:cNvSpPr>
            <a:spLocks noGrp="1"/>
          </p:cNvSpPr>
          <p:nvPr>
            <p:ph type="body" idx="1"/>
          </p:nvPr>
        </p:nvSpPr>
        <p:spPr>
          <a:xfrm>
            <a:off x="479376" y="1825624"/>
            <a:ext cx="11017226" cy="4483695"/>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3" name="Fußzeilenplatzhalter 12">
            <a:extLst>
              <a:ext uri="{FF2B5EF4-FFF2-40B4-BE49-F238E27FC236}">
                <a16:creationId xmlns:a16="http://schemas.microsoft.com/office/drawing/2014/main" id="{DE300426-9C67-42CF-8C97-9B783B8D2D23}"/>
              </a:ext>
            </a:extLst>
          </p:cNvPr>
          <p:cNvSpPr>
            <a:spLocks noGrp="1"/>
          </p:cNvSpPr>
          <p:nvPr>
            <p:ph type="ftr" sz="quarter" idx="3"/>
          </p:nvPr>
        </p:nvSpPr>
        <p:spPr>
          <a:xfrm>
            <a:off x="695324" y="6453336"/>
            <a:ext cx="8136979" cy="404664"/>
          </a:xfrm>
          <a:prstGeom prst="rect">
            <a:avLst/>
          </a:prstGeom>
        </p:spPr>
        <p:txBody>
          <a:bodyPr vert="horz" wrap="none" lIns="91440" tIns="45720" rIns="91440" bIns="144000" rtlCol="0" anchor="b"/>
          <a:lstStyle>
            <a:lvl1pPr algn="l">
              <a:defRPr sz="1200">
                <a:solidFill>
                  <a:schemeClr val="tx1">
                    <a:tint val="75000"/>
                  </a:schemeClr>
                </a:solidFill>
                <a:latin typeface="+mj-lt"/>
              </a:defRPr>
            </a:lvl1pPr>
          </a:lstStyle>
          <a:p>
            <a:r>
              <a:rPr lang="de-DE"/>
              <a:t>150 E-Business-Applikationen anpassen - Change Prozess - Markus Nufer</a:t>
            </a:r>
            <a:endParaRPr lang="de-CH" dirty="0"/>
          </a:p>
        </p:txBody>
      </p:sp>
      <p:sp>
        <p:nvSpPr>
          <p:cNvPr id="18" name="Foliennummernplatzhalter 17">
            <a:extLst>
              <a:ext uri="{FF2B5EF4-FFF2-40B4-BE49-F238E27FC236}">
                <a16:creationId xmlns:a16="http://schemas.microsoft.com/office/drawing/2014/main" id="{A7757D50-7122-4B62-BC7D-6BE89384EAD2}"/>
              </a:ext>
            </a:extLst>
          </p:cNvPr>
          <p:cNvSpPr>
            <a:spLocks noGrp="1"/>
          </p:cNvSpPr>
          <p:nvPr>
            <p:ph type="sldNum" sz="quarter" idx="4"/>
          </p:nvPr>
        </p:nvSpPr>
        <p:spPr>
          <a:xfrm>
            <a:off x="149224" y="6453336"/>
            <a:ext cx="546101" cy="404664"/>
          </a:xfrm>
          <a:prstGeom prst="rect">
            <a:avLst/>
          </a:prstGeom>
        </p:spPr>
        <p:txBody>
          <a:bodyPr vert="horz" lIns="91440" tIns="45720" rIns="91440" bIns="144000" rtlCol="0" anchor="b"/>
          <a:lstStyle>
            <a:lvl1pPr algn="r">
              <a:defRPr sz="1200" b="1">
                <a:solidFill>
                  <a:schemeClr val="tx1">
                    <a:tint val="75000"/>
                  </a:schemeClr>
                </a:solidFill>
                <a:latin typeface="+mj-lt"/>
              </a:defRPr>
            </a:lvl1pPr>
          </a:lstStyle>
          <a:p>
            <a:fld id="{AAADE21D-57C1-4D68-80DF-96A826674346}" type="slidenum">
              <a:rPr lang="de-CH" smtClean="0"/>
              <a:pPr/>
              <a:t>‹Nr.›</a:t>
            </a:fld>
            <a:endParaRPr lang="de-CH" dirty="0"/>
          </a:p>
        </p:txBody>
      </p:sp>
      <p:pic>
        <p:nvPicPr>
          <p:cNvPr id="21" name="Grafik 20">
            <a:extLst>
              <a:ext uri="{FF2B5EF4-FFF2-40B4-BE49-F238E27FC236}">
                <a16:creationId xmlns:a16="http://schemas.microsoft.com/office/drawing/2014/main" id="{78C26915-6AE7-4027-BF4A-9BA1C100399E}"/>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542847" y="6176963"/>
            <a:ext cx="412087" cy="489906"/>
          </a:xfrm>
          <a:prstGeom prst="rect">
            <a:avLst/>
          </a:prstGeom>
        </p:spPr>
      </p:pic>
    </p:spTree>
    <p:extLst>
      <p:ext uri="{BB962C8B-B14F-4D97-AF65-F5344CB8AC3E}">
        <p14:creationId xmlns:p14="http://schemas.microsoft.com/office/powerpoint/2010/main" val="4200447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53" r:id="rId6"/>
    <p:sldLayoutId id="2147483654" r:id="rId7"/>
    <p:sldLayoutId id="2147483655" r:id="rId8"/>
  </p:sldLayoutIdLst>
  <p:transition>
    <p:fade/>
  </p:transition>
  <p:hf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Clr>
          <a:schemeClr val="accent1"/>
        </a:buClr>
        <a:buSzPct val="100000"/>
        <a:buFont typeface="Source Sans Pro" panose="020B0503030403020204" pitchFamily="34" charset="0"/>
        <a:buChar char="›"/>
        <a:defRPr sz="2800" kern="1200">
          <a:solidFill>
            <a:schemeClr val="tx1"/>
          </a:solidFill>
          <a:latin typeface="+mn-lt"/>
          <a:ea typeface="+mn-ea"/>
          <a:cs typeface="+mn-cs"/>
        </a:defRPr>
      </a:lvl1pPr>
      <a:lvl2pPr marL="449263" indent="-182563" algn="l" defTabSz="914400" rtl="0" eaLnBrk="1" latinLnBrk="0" hangingPunct="1">
        <a:lnSpc>
          <a:spcPct val="90000"/>
        </a:lnSpc>
        <a:spcBef>
          <a:spcPts val="500"/>
        </a:spcBef>
        <a:buClr>
          <a:schemeClr val="accent1"/>
        </a:buClr>
        <a:buFont typeface="Source Sans Pro" panose="020B0503030403020204" pitchFamily="34" charset="0"/>
        <a:buChar char="›"/>
        <a:defRPr sz="2400" kern="1200">
          <a:solidFill>
            <a:schemeClr val="tx1"/>
          </a:solidFill>
          <a:latin typeface="+mn-lt"/>
          <a:ea typeface="+mn-ea"/>
          <a:cs typeface="+mn-cs"/>
        </a:defRPr>
      </a:lvl2pPr>
      <a:lvl3pPr marL="627063" indent="-177800" algn="l" defTabSz="914400" rtl="0" eaLnBrk="1" latinLnBrk="0" hangingPunct="1">
        <a:lnSpc>
          <a:spcPct val="90000"/>
        </a:lnSpc>
        <a:spcBef>
          <a:spcPts val="500"/>
        </a:spcBef>
        <a:buClr>
          <a:schemeClr val="accent1"/>
        </a:buClr>
        <a:buFont typeface="Source Sans Pro" panose="020B0503030403020204" pitchFamily="34" charset="0"/>
        <a:buChar char="›"/>
        <a:defRPr sz="2000" kern="1200">
          <a:solidFill>
            <a:schemeClr val="tx1"/>
          </a:solidFill>
          <a:latin typeface="+mn-lt"/>
          <a:ea typeface="+mn-ea"/>
          <a:cs typeface="+mn-cs"/>
        </a:defRPr>
      </a:lvl3pPr>
      <a:lvl4pPr marL="896938" indent="-228600" algn="l" defTabSz="914400" rtl="0" eaLnBrk="1" latinLnBrk="0" hangingPunct="1">
        <a:lnSpc>
          <a:spcPct val="90000"/>
        </a:lnSpc>
        <a:spcBef>
          <a:spcPts val="500"/>
        </a:spcBef>
        <a:buClr>
          <a:schemeClr val="accent1"/>
        </a:buClr>
        <a:buFont typeface="Source Sans Pro" panose="020B0503030403020204" pitchFamily="34" charset="0"/>
        <a:buChar char="›"/>
        <a:defRPr sz="1800" kern="1200">
          <a:solidFill>
            <a:schemeClr val="tx1"/>
          </a:solidFill>
          <a:latin typeface="+mn-lt"/>
          <a:ea typeface="+mn-ea"/>
          <a:cs typeface="+mn-cs"/>
        </a:defRPr>
      </a:lvl4pPr>
      <a:lvl5pPr marL="1163638" indent="-228600" algn="l" defTabSz="914400" rtl="0" eaLnBrk="1" latinLnBrk="0" hangingPunct="1">
        <a:lnSpc>
          <a:spcPct val="90000"/>
        </a:lnSpc>
        <a:spcBef>
          <a:spcPts val="500"/>
        </a:spcBef>
        <a:buClr>
          <a:schemeClr val="accent1"/>
        </a:buClr>
        <a:buFont typeface="Source Sans Pro" panose="020B0503030403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201" userDrawn="1">
          <p15:clr>
            <a:srgbClr val="F26B43"/>
          </p15:clr>
        </p15:guide>
        <p15:guide id="2" pos="7242" userDrawn="1">
          <p15:clr>
            <a:srgbClr val="F26B43"/>
          </p15:clr>
        </p15:guide>
        <p15:guide id="3" pos="438" userDrawn="1">
          <p15:clr>
            <a:srgbClr val="F26B43"/>
          </p15:clr>
        </p15:guide>
        <p15:guide id="4" pos="3840" userDrawn="1">
          <p15:clr>
            <a:srgbClr val="F26B43"/>
          </p15:clr>
        </p15:guide>
        <p15:guide id="5" orient="horz" pos="2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wikipedia.org/wiki/IT-Service-Management" TargetMode="External"/><Relationship Id="rId2" Type="http://schemas.openxmlformats.org/officeDocument/2006/relationships/hyperlink" Target="https://de.wikipedia.org/wiki/IT_Infrastructure_Librar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2CE6FAD2-1BA3-4A67-A298-E3EF2853BBF1}"/>
              </a:ext>
            </a:extLst>
          </p:cNvPr>
          <p:cNvSpPr>
            <a:spLocks noGrp="1"/>
          </p:cNvSpPr>
          <p:nvPr>
            <p:ph type="subTitle" idx="1"/>
          </p:nvPr>
        </p:nvSpPr>
        <p:spPr/>
        <p:txBody>
          <a:bodyPr/>
          <a:lstStyle/>
          <a:p>
            <a:r>
              <a:rPr lang="de-CH" dirty="0"/>
              <a:t>150 E-Business-Applikationen anpassen</a:t>
            </a:r>
          </a:p>
          <a:p>
            <a:endParaRPr lang="de-CH" dirty="0"/>
          </a:p>
          <a:p>
            <a:r>
              <a:rPr lang="de-CH" dirty="0"/>
              <a:t>Markus Nufer</a:t>
            </a:r>
          </a:p>
          <a:p>
            <a:endParaRPr lang="de-CH" dirty="0"/>
          </a:p>
        </p:txBody>
      </p:sp>
      <p:sp>
        <p:nvSpPr>
          <p:cNvPr id="5" name="Titel 4">
            <a:extLst>
              <a:ext uri="{FF2B5EF4-FFF2-40B4-BE49-F238E27FC236}">
                <a16:creationId xmlns:a16="http://schemas.microsoft.com/office/drawing/2014/main" id="{062EF979-B2C8-4487-80AC-FA75565C0D4A}"/>
              </a:ext>
            </a:extLst>
          </p:cNvPr>
          <p:cNvSpPr>
            <a:spLocks noGrp="1"/>
          </p:cNvSpPr>
          <p:nvPr>
            <p:ph type="ctrTitle"/>
          </p:nvPr>
        </p:nvSpPr>
        <p:spPr/>
        <p:txBody>
          <a:bodyPr>
            <a:normAutofit/>
          </a:bodyPr>
          <a:lstStyle/>
          <a:p>
            <a:r>
              <a:rPr lang="de-CH" dirty="0"/>
              <a:t>Input zum Thema Change Prozess</a:t>
            </a:r>
            <a:br>
              <a:rPr lang="de-CH" dirty="0"/>
            </a:br>
            <a:endParaRPr lang="de-CH" dirty="0"/>
          </a:p>
        </p:txBody>
      </p:sp>
    </p:spTree>
    <p:extLst>
      <p:ext uri="{BB962C8B-B14F-4D97-AF65-F5344CB8AC3E}">
        <p14:creationId xmlns:p14="http://schemas.microsoft.com/office/powerpoint/2010/main" val="14096395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83A1BD-2BFB-470F-B713-11105932080B}"/>
              </a:ext>
            </a:extLst>
          </p:cNvPr>
          <p:cNvSpPr>
            <a:spLocks noGrp="1"/>
          </p:cNvSpPr>
          <p:nvPr>
            <p:ph type="title"/>
          </p:nvPr>
        </p:nvSpPr>
        <p:spPr/>
        <p:txBody>
          <a:bodyPr>
            <a:normAutofit fontScale="90000"/>
          </a:bodyPr>
          <a:lstStyle/>
          <a:p>
            <a:r>
              <a:rPr lang="de-CH" dirty="0"/>
              <a:t>Quellenverzeichnis</a:t>
            </a:r>
          </a:p>
        </p:txBody>
      </p:sp>
      <p:sp>
        <p:nvSpPr>
          <p:cNvPr id="3" name="Inhaltsplatzhalter 2">
            <a:extLst>
              <a:ext uri="{FF2B5EF4-FFF2-40B4-BE49-F238E27FC236}">
                <a16:creationId xmlns:a16="http://schemas.microsoft.com/office/drawing/2014/main" id="{D7CCE5B9-359D-44B6-BF55-BC1EB403C614}"/>
              </a:ext>
            </a:extLst>
          </p:cNvPr>
          <p:cNvSpPr>
            <a:spLocks noGrp="1"/>
          </p:cNvSpPr>
          <p:nvPr>
            <p:ph idx="1"/>
          </p:nvPr>
        </p:nvSpPr>
        <p:spPr/>
        <p:txBody>
          <a:bodyPr/>
          <a:lstStyle/>
          <a:p>
            <a:r>
              <a:rPr lang="de-CH" dirty="0">
                <a:hlinkClick r:id="rId2"/>
              </a:rPr>
              <a:t>https://de.wikipedia.org/wiki/IT_Infrastructure_Library</a:t>
            </a:r>
            <a:r>
              <a:rPr lang="de-CH" dirty="0"/>
              <a:t> </a:t>
            </a:r>
          </a:p>
          <a:p>
            <a:r>
              <a:rPr lang="de-CH" dirty="0">
                <a:hlinkClick r:id="rId3"/>
              </a:rPr>
              <a:t>https://de.wikipedia.org/wiki/IT-Service-Management</a:t>
            </a:r>
            <a:endParaRPr lang="de-CH" dirty="0"/>
          </a:p>
        </p:txBody>
      </p:sp>
      <p:sp>
        <p:nvSpPr>
          <p:cNvPr id="4" name="Fußzeilenplatzhalter 3">
            <a:extLst>
              <a:ext uri="{FF2B5EF4-FFF2-40B4-BE49-F238E27FC236}">
                <a16:creationId xmlns:a16="http://schemas.microsoft.com/office/drawing/2014/main" id="{B59CFA80-DAB0-4D3B-8793-0B0F95B0094C}"/>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5" name="Foliennummernplatzhalter 4">
            <a:extLst>
              <a:ext uri="{FF2B5EF4-FFF2-40B4-BE49-F238E27FC236}">
                <a16:creationId xmlns:a16="http://schemas.microsoft.com/office/drawing/2014/main" id="{D650CA21-8C8C-45BF-AC00-C77562859157}"/>
              </a:ext>
            </a:extLst>
          </p:cNvPr>
          <p:cNvSpPr>
            <a:spLocks noGrp="1"/>
          </p:cNvSpPr>
          <p:nvPr>
            <p:ph type="sldNum" sz="quarter" idx="11"/>
          </p:nvPr>
        </p:nvSpPr>
        <p:spPr/>
        <p:txBody>
          <a:bodyPr/>
          <a:lstStyle/>
          <a:p>
            <a:fld id="{AAADE21D-57C1-4D68-80DF-96A826674346}" type="slidenum">
              <a:rPr lang="de-CH" smtClean="0"/>
              <a:pPr/>
              <a:t>10</a:t>
            </a:fld>
            <a:endParaRPr lang="de-CH" dirty="0"/>
          </a:p>
        </p:txBody>
      </p:sp>
    </p:spTree>
    <p:extLst>
      <p:ext uri="{BB962C8B-B14F-4D97-AF65-F5344CB8AC3E}">
        <p14:creationId xmlns:p14="http://schemas.microsoft.com/office/powerpoint/2010/main" val="5271612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F0FF9510-0736-4BC8-BC71-1905602FEA00}"/>
              </a:ext>
            </a:extLst>
          </p:cNvPr>
          <p:cNvSpPr>
            <a:spLocks noGrp="1"/>
          </p:cNvSpPr>
          <p:nvPr>
            <p:ph type="title"/>
          </p:nvPr>
        </p:nvSpPr>
        <p:spPr/>
        <p:txBody>
          <a:bodyPr/>
          <a:lstStyle/>
          <a:p>
            <a:r>
              <a:rPr lang="de-CH" dirty="0"/>
              <a:t>Änderungsbedarf an E-Business Anwendungen</a:t>
            </a:r>
          </a:p>
        </p:txBody>
      </p:sp>
      <p:sp>
        <p:nvSpPr>
          <p:cNvPr id="7" name="Textplatzhalter 6">
            <a:extLst>
              <a:ext uri="{FF2B5EF4-FFF2-40B4-BE49-F238E27FC236}">
                <a16:creationId xmlns:a16="http://schemas.microsoft.com/office/drawing/2014/main" id="{63B71E79-6932-4494-B99A-06A691EB0B92}"/>
              </a:ext>
            </a:extLst>
          </p:cNvPr>
          <p:cNvSpPr>
            <a:spLocks noGrp="1"/>
          </p:cNvSpPr>
          <p:nvPr>
            <p:ph type="body" idx="1"/>
          </p:nvPr>
        </p:nvSpPr>
        <p:spPr/>
        <p:txBody>
          <a:bodyPr/>
          <a:lstStyle/>
          <a:p>
            <a:r>
              <a:rPr lang="de-CH" dirty="0"/>
              <a:t>150 E-Business-Applikationen anpassen</a:t>
            </a:r>
          </a:p>
          <a:p>
            <a:r>
              <a:rPr lang="de-CH" dirty="0"/>
              <a:t>Markus Nufer</a:t>
            </a:r>
          </a:p>
        </p:txBody>
      </p:sp>
      <p:sp>
        <p:nvSpPr>
          <p:cNvPr id="4" name="Fußzeilenplatzhalter 3">
            <a:extLst>
              <a:ext uri="{FF2B5EF4-FFF2-40B4-BE49-F238E27FC236}">
                <a16:creationId xmlns:a16="http://schemas.microsoft.com/office/drawing/2014/main" id="{D2339108-6D62-4ED0-8AE3-F8E0662B8DBF}"/>
              </a:ext>
            </a:extLst>
          </p:cNvPr>
          <p:cNvSpPr>
            <a:spLocks noGrp="1"/>
          </p:cNvSpPr>
          <p:nvPr>
            <p:ph type="ftr" sz="quarter" idx="4294967295"/>
          </p:nvPr>
        </p:nvSpPr>
        <p:spPr>
          <a:xfrm>
            <a:off x="0" y="6453188"/>
            <a:ext cx="8137525" cy="404812"/>
          </a:xfrm>
        </p:spPr>
        <p:txBody>
          <a:bodyPr/>
          <a:lstStyle/>
          <a:p>
            <a:r>
              <a:rPr lang="de-DE"/>
              <a:t>150 E-Business-Applikationen anpassen - Change Prozess - Markus Nufer</a:t>
            </a:r>
            <a:endParaRPr lang="de-CH" dirty="0"/>
          </a:p>
        </p:txBody>
      </p:sp>
      <p:sp>
        <p:nvSpPr>
          <p:cNvPr id="5" name="Foliennummernplatzhalter 4">
            <a:extLst>
              <a:ext uri="{FF2B5EF4-FFF2-40B4-BE49-F238E27FC236}">
                <a16:creationId xmlns:a16="http://schemas.microsoft.com/office/drawing/2014/main" id="{C605D8DF-29EB-4F91-8BAA-30A31D013DDE}"/>
              </a:ext>
            </a:extLst>
          </p:cNvPr>
          <p:cNvSpPr>
            <a:spLocks noGrp="1"/>
          </p:cNvSpPr>
          <p:nvPr>
            <p:ph type="sldNum" sz="quarter" idx="4294967295"/>
          </p:nvPr>
        </p:nvSpPr>
        <p:spPr>
          <a:xfrm>
            <a:off x="0" y="6453188"/>
            <a:ext cx="546100" cy="404812"/>
          </a:xfrm>
        </p:spPr>
        <p:txBody>
          <a:bodyPr/>
          <a:lstStyle/>
          <a:p>
            <a:fld id="{AAADE21D-57C1-4D68-80DF-96A826674346}" type="slidenum">
              <a:rPr lang="de-CH" smtClean="0"/>
              <a:pPr/>
              <a:t>11</a:t>
            </a:fld>
            <a:endParaRPr lang="de-CH" dirty="0"/>
          </a:p>
        </p:txBody>
      </p:sp>
    </p:spTree>
    <p:extLst>
      <p:ext uri="{BB962C8B-B14F-4D97-AF65-F5344CB8AC3E}">
        <p14:creationId xmlns:p14="http://schemas.microsoft.com/office/powerpoint/2010/main" val="2399462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08948D-C027-4F30-8DE9-2C8343F012B4}"/>
              </a:ext>
            </a:extLst>
          </p:cNvPr>
          <p:cNvSpPr>
            <a:spLocks noGrp="1"/>
          </p:cNvSpPr>
          <p:nvPr>
            <p:ph type="title"/>
          </p:nvPr>
        </p:nvSpPr>
        <p:spPr/>
        <p:txBody>
          <a:bodyPr>
            <a:normAutofit fontScale="90000"/>
          </a:bodyPr>
          <a:lstStyle/>
          <a:p>
            <a:r>
              <a:rPr lang="de-CH" dirty="0"/>
              <a:t>Ausgangslage für Änderungen an E-Business Applikationen</a:t>
            </a:r>
          </a:p>
        </p:txBody>
      </p:sp>
      <p:sp>
        <p:nvSpPr>
          <p:cNvPr id="3" name="Inhaltsplatzhalter 2">
            <a:extLst>
              <a:ext uri="{FF2B5EF4-FFF2-40B4-BE49-F238E27FC236}">
                <a16:creationId xmlns:a16="http://schemas.microsoft.com/office/drawing/2014/main" id="{4B39B3E5-8F72-4186-B7E0-FBE7034FE7DD}"/>
              </a:ext>
            </a:extLst>
          </p:cNvPr>
          <p:cNvSpPr>
            <a:spLocks noGrp="1"/>
          </p:cNvSpPr>
          <p:nvPr>
            <p:ph idx="1"/>
          </p:nvPr>
        </p:nvSpPr>
        <p:spPr/>
        <p:txBody>
          <a:bodyPr/>
          <a:lstStyle/>
          <a:p>
            <a:r>
              <a:rPr lang="de-CH" dirty="0"/>
              <a:t>unterschiedliche Treiber</a:t>
            </a:r>
          </a:p>
          <a:p>
            <a:pPr lvl="1"/>
            <a:r>
              <a:rPr lang="de-CH" dirty="0"/>
              <a:t>Neue Anforderungen der Kunden (Nutzer der E-Business Applikation)</a:t>
            </a:r>
          </a:p>
          <a:p>
            <a:pPr lvl="1"/>
            <a:r>
              <a:rPr lang="de-CH" dirty="0"/>
              <a:t>Fehler in der E-Business Applikation oder der Umsysteme / Schnittstellen</a:t>
            </a:r>
          </a:p>
          <a:p>
            <a:pPr lvl="1"/>
            <a:r>
              <a:rPr lang="de-CH" dirty="0"/>
              <a:t>Auswirkungen von </a:t>
            </a:r>
            <a:r>
              <a:rPr lang="de-CH" dirty="0" err="1"/>
              <a:t>updates</a:t>
            </a:r>
            <a:r>
              <a:rPr lang="de-CH" dirty="0"/>
              <a:t> / </a:t>
            </a:r>
            <a:r>
              <a:rPr lang="de-CH" dirty="0" err="1"/>
              <a:t>upgrades</a:t>
            </a:r>
            <a:r>
              <a:rPr lang="de-CH" dirty="0"/>
              <a:t> der Basissysteme (DB, OS, Plattformen)</a:t>
            </a:r>
          </a:p>
          <a:p>
            <a:pPr lvl="1"/>
            <a:r>
              <a:rPr lang="de-CH" dirty="0"/>
              <a:t>Wechsel bei der ICT Infrastruktur oder bei Basissystemen</a:t>
            </a:r>
          </a:p>
          <a:p>
            <a:pPr lvl="1"/>
            <a:endParaRPr lang="de-CH" dirty="0"/>
          </a:p>
          <a:p>
            <a:r>
              <a:rPr lang="de-CH" dirty="0"/>
              <a:t>Grundsätzlich: jeder Change bedeutet ein Risiko</a:t>
            </a:r>
          </a:p>
          <a:p>
            <a:pPr lvl="1"/>
            <a:r>
              <a:rPr lang="de-CH" dirty="0"/>
              <a:t>Stabilität / Verfügbarkeit</a:t>
            </a:r>
          </a:p>
          <a:p>
            <a:pPr lvl="1"/>
            <a:r>
              <a:rPr lang="de-CH" dirty="0"/>
              <a:t>Datenkonsistenz</a:t>
            </a:r>
          </a:p>
          <a:p>
            <a:pPr lvl="1"/>
            <a:r>
              <a:rPr lang="de-CH" dirty="0"/>
              <a:t>Transaktionsverluste</a:t>
            </a:r>
          </a:p>
        </p:txBody>
      </p:sp>
      <p:sp>
        <p:nvSpPr>
          <p:cNvPr id="4" name="Fußzeilenplatzhalter 3">
            <a:extLst>
              <a:ext uri="{FF2B5EF4-FFF2-40B4-BE49-F238E27FC236}">
                <a16:creationId xmlns:a16="http://schemas.microsoft.com/office/drawing/2014/main" id="{2D037596-D971-41F2-B0AB-88354CF2CBB4}"/>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5" name="Foliennummernplatzhalter 4">
            <a:extLst>
              <a:ext uri="{FF2B5EF4-FFF2-40B4-BE49-F238E27FC236}">
                <a16:creationId xmlns:a16="http://schemas.microsoft.com/office/drawing/2014/main" id="{DE58A3DB-813B-487A-B7CC-36FE9B24D70B}"/>
              </a:ext>
            </a:extLst>
          </p:cNvPr>
          <p:cNvSpPr>
            <a:spLocks noGrp="1"/>
          </p:cNvSpPr>
          <p:nvPr>
            <p:ph type="sldNum" sz="quarter" idx="11"/>
          </p:nvPr>
        </p:nvSpPr>
        <p:spPr/>
        <p:txBody>
          <a:bodyPr/>
          <a:lstStyle/>
          <a:p>
            <a:fld id="{AAADE21D-57C1-4D68-80DF-96A826674346}" type="slidenum">
              <a:rPr lang="de-CH" smtClean="0"/>
              <a:pPr/>
              <a:t>12</a:t>
            </a:fld>
            <a:endParaRPr lang="de-CH" dirty="0"/>
          </a:p>
        </p:txBody>
      </p:sp>
    </p:spTree>
    <p:extLst>
      <p:ext uri="{BB962C8B-B14F-4D97-AF65-F5344CB8AC3E}">
        <p14:creationId xmlns:p14="http://schemas.microsoft.com/office/powerpoint/2010/main" val="12298330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ußzeilenplatzhalter 6">
            <a:extLst>
              <a:ext uri="{FF2B5EF4-FFF2-40B4-BE49-F238E27FC236}">
                <a16:creationId xmlns:a16="http://schemas.microsoft.com/office/drawing/2014/main" id="{9B7B8CDB-2FEE-450E-A52A-8CA83EE2936E}"/>
              </a:ext>
            </a:extLst>
          </p:cNvPr>
          <p:cNvSpPr>
            <a:spLocks noGrp="1"/>
          </p:cNvSpPr>
          <p:nvPr>
            <p:ph type="ftr" sz="quarter" idx="10"/>
          </p:nvPr>
        </p:nvSpPr>
        <p:spPr>
          <a:xfrm>
            <a:off x="648433" y="6453336"/>
            <a:ext cx="8136979" cy="404664"/>
          </a:xfrm>
        </p:spPr>
        <p:txBody>
          <a:bodyPr/>
          <a:lstStyle/>
          <a:p>
            <a:r>
              <a:rPr lang="de-DE"/>
              <a:t>150 E-Business-Applikationen anpassen - Change Prozess - Markus Nufer</a:t>
            </a:r>
            <a:endParaRPr lang="de-CH" dirty="0"/>
          </a:p>
        </p:txBody>
      </p:sp>
      <p:sp>
        <p:nvSpPr>
          <p:cNvPr id="5" name="Foliennummernplatzhalter 4"/>
          <p:cNvSpPr>
            <a:spLocks noGrp="1"/>
          </p:cNvSpPr>
          <p:nvPr>
            <p:ph type="sldNum" sz="quarter" idx="11"/>
          </p:nvPr>
        </p:nvSpPr>
        <p:spPr/>
        <p:txBody>
          <a:bodyPr/>
          <a:lstStyle>
            <a:defPPr>
              <a:defRPr lang="de-DE"/>
            </a:defPPr>
            <a:lvl1pPr marL="0" algn="r" defTabSz="914400" rtl="0" eaLnBrk="1" latinLnBrk="0" hangingPunct="1">
              <a:defRPr sz="11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3E79F6-D469-407E-931C-B35A8D9121AA}" type="slidenum">
              <a:rPr lang="de-CH" smtClean="0"/>
              <a:pPr/>
              <a:t>2</a:t>
            </a:fld>
            <a:endParaRPr lang="de-CH"/>
          </a:p>
        </p:txBody>
      </p:sp>
      <p:sp>
        <p:nvSpPr>
          <p:cNvPr id="6" name="Inhaltsplatzhalter 5">
            <a:extLst>
              <a:ext uri="{FF2B5EF4-FFF2-40B4-BE49-F238E27FC236}">
                <a16:creationId xmlns:a16="http://schemas.microsoft.com/office/drawing/2014/main" id="{EB9C0FC9-F40F-4F47-8672-F3C3BBA86091}"/>
              </a:ext>
            </a:extLst>
          </p:cNvPr>
          <p:cNvSpPr>
            <a:spLocks noGrp="1"/>
          </p:cNvSpPr>
          <p:nvPr>
            <p:ph idx="1"/>
          </p:nvPr>
        </p:nvSpPr>
        <p:spPr/>
        <p:txBody>
          <a:bodyPr/>
          <a:lstStyle/>
          <a:p>
            <a:r>
              <a:rPr lang="de-CH" dirty="0"/>
              <a:t>Sammlung vordefinierter Prozesse, Funktionen und Rollen</a:t>
            </a:r>
          </a:p>
          <a:p>
            <a:r>
              <a:rPr lang="de-CH" dirty="0"/>
              <a:t>ITIL wurde in den 1980er Jahren von der Central Computing and Telecommunications Agency (CCTA), einer Regierungsbehörde in Grossbritannien, entwickelt.</a:t>
            </a:r>
          </a:p>
          <a:p>
            <a:r>
              <a:rPr lang="de-CH" dirty="0"/>
              <a:t>Heute sind ITIL Prozesse in den meisten unserer ICT Abteilungen und Unternehmungen eingeführt.</a:t>
            </a:r>
          </a:p>
          <a:p>
            <a:endParaRPr lang="de-CH" dirty="0"/>
          </a:p>
        </p:txBody>
      </p:sp>
      <p:sp>
        <p:nvSpPr>
          <p:cNvPr id="9" name="Titel 8">
            <a:extLst>
              <a:ext uri="{FF2B5EF4-FFF2-40B4-BE49-F238E27FC236}">
                <a16:creationId xmlns:a16="http://schemas.microsoft.com/office/drawing/2014/main" id="{9C8CC56D-C9D9-4D6C-9340-A4F7386790C8}"/>
              </a:ext>
            </a:extLst>
          </p:cNvPr>
          <p:cNvSpPr>
            <a:spLocks noGrp="1"/>
          </p:cNvSpPr>
          <p:nvPr>
            <p:ph type="title"/>
          </p:nvPr>
        </p:nvSpPr>
        <p:spPr/>
        <p:txBody>
          <a:bodyPr>
            <a:normAutofit fontScale="90000"/>
          </a:bodyPr>
          <a:lstStyle/>
          <a:p>
            <a:r>
              <a:rPr lang="de-CH" dirty="0"/>
              <a:t>ITIL - Information Technology Infrastructure Library</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94698B-5EDC-42CF-BD1B-1E0601EFAE6A}"/>
              </a:ext>
            </a:extLst>
          </p:cNvPr>
          <p:cNvSpPr>
            <a:spLocks noGrp="1"/>
          </p:cNvSpPr>
          <p:nvPr>
            <p:ph type="title"/>
          </p:nvPr>
        </p:nvSpPr>
        <p:spPr/>
        <p:txBody>
          <a:bodyPr>
            <a:normAutofit fontScale="90000"/>
          </a:bodyPr>
          <a:lstStyle/>
          <a:p>
            <a:r>
              <a:rPr lang="de-CH" dirty="0"/>
              <a:t>ITIL Kernbereiche der Version 3 </a:t>
            </a:r>
          </a:p>
        </p:txBody>
      </p:sp>
      <p:sp>
        <p:nvSpPr>
          <p:cNvPr id="3" name="Inhaltsplatzhalter 2">
            <a:extLst>
              <a:ext uri="{FF2B5EF4-FFF2-40B4-BE49-F238E27FC236}">
                <a16:creationId xmlns:a16="http://schemas.microsoft.com/office/drawing/2014/main" id="{467BF3E5-1B20-446C-8970-49068BD08184}"/>
              </a:ext>
            </a:extLst>
          </p:cNvPr>
          <p:cNvSpPr>
            <a:spLocks noGrp="1"/>
          </p:cNvSpPr>
          <p:nvPr>
            <p:ph idx="1"/>
          </p:nvPr>
        </p:nvSpPr>
        <p:spPr/>
        <p:txBody>
          <a:bodyPr/>
          <a:lstStyle/>
          <a:p>
            <a:pPr lvl="0"/>
            <a:r>
              <a:rPr lang="de-CH" dirty="0"/>
              <a:t>Servicestrategie (engl. Service </a:t>
            </a:r>
            <a:r>
              <a:rPr lang="de-CH" dirty="0" err="1"/>
              <a:t>Strategy</a:t>
            </a:r>
            <a:r>
              <a:rPr lang="de-CH" dirty="0"/>
              <a:t>, SS)</a:t>
            </a:r>
          </a:p>
          <a:p>
            <a:pPr lvl="0"/>
            <a:r>
              <a:rPr lang="de-CH" dirty="0"/>
              <a:t>Serviceentwicklung (engl. Service Design, SD)</a:t>
            </a:r>
          </a:p>
          <a:p>
            <a:pPr lvl="0"/>
            <a:r>
              <a:rPr lang="de-CH" dirty="0"/>
              <a:t>Serviceinbetriebnahme (engl. Service Transition, ST)</a:t>
            </a:r>
          </a:p>
          <a:p>
            <a:pPr lvl="0"/>
            <a:r>
              <a:rPr lang="de-CH" dirty="0"/>
              <a:t>Servicebetrieb (engl. Service Operation, SO)</a:t>
            </a:r>
          </a:p>
          <a:p>
            <a:pPr lvl="0"/>
            <a:r>
              <a:rPr lang="de-CH" dirty="0"/>
              <a:t>Kontinuierliche Serviceverbesserung (engl. </a:t>
            </a:r>
            <a:r>
              <a:rPr lang="de-CH" dirty="0" err="1"/>
              <a:t>Continual</a:t>
            </a:r>
            <a:r>
              <a:rPr lang="de-CH" dirty="0"/>
              <a:t> Service </a:t>
            </a:r>
            <a:r>
              <a:rPr lang="de-CH" dirty="0" err="1"/>
              <a:t>Improvement</a:t>
            </a:r>
            <a:r>
              <a:rPr lang="de-CH" dirty="0"/>
              <a:t>, CSI)</a:t>
            </a:r>
          </a:p>
          <a:p>
            <a:endParaRPr lang="de-CH" dirty="0"/>
          </a:p>
        </p:txBody>
      </p:sp>
      <p:sp>
        <p:nvSpPr>
          <p:cNvPr id="4" name="Fußzeilenplatzhalter 3">
            <a:extLst>
              <a:ext uri="{FF2B5EF4-FFF2-40B4-BE49-F238E27FC236}">
                <a16:creationId xmlns:a16="http://schemas.microsoft.com/office/drawing/2014/main" id="{F0A049A8-1260-4A99-BBE4-F3746DFEF2D0}"/>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5" name="Foliennummernplatzhalter 4">
            <a:extLst>
              <a:ext uri="{FF2B5EF4-FFF2-40B4-BE49-F238E27FC236}">
                <a16:creationId xmlns:a16="http://schemas.microsoft.com/office/drawing/2014/main" id="{66DA4DD5-DF07-4099-A2BC-B7574EF3CEF0}"/>
              </a:ext>
            </a:extLst>
          </p:cNvPr>
          <p:cNvSpPr>
            <a:spLocks noGrp="1"/>
          </p:cNvSpPr>
          <p:nvPr>
            <p:ph type="sldNum" sz="quarter" idx="11"/>
          </p:nvPr>
        </p:nvSpPr>
        <p:spPr/>
        <p:txBody>
          <a:bodyPr/>
          <a:lstStyle/>
          <a:p>
            <a:fld id="{AAADE21D-57C1-4D68-80DF-96A826674346}" type="slidenum">
              <a:rPr lang="de-CH" smtClean="0"/>
              <a:pPr/>
              <a:t>3</a:t>
            </a:fld>
            <a:endParaRPr lang="de-CH" dirty="0"/>
          </a:p>
        </p:txBody>
      </p:sp>
    </p:spTree>
    <p:extLst>
      <p:ext uri="{BB962C8B-B14F-4D97-AF65-F5344CB8AC3E}">
        <p14:creationId xmlns:p14="http://schemas.microsoft.com/office/powerpoint/2010/main" val="3772503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019B9C88-F18C-4A6A-A66D-D4921EA31AB0}"/>
              </a:ext>
            </a:extLst>
          </p:cNvPr>
          <p:cNvSpPr>
            <a:spLocks noGrp="1"/>
          </p:cNvSpPr>
          <p:nvPr>
            <p:ph type="title"/>
          </p:nvPr>
        </p:nvSpPr>
        <p:spPr/>
        <p:txBody>
          <a:bodyPr/>
          <a:lstStyle/>
          <a:p>
            <a:r>
              <a:rPr lang="de-CH" dirty="0"/>
              <a:t>ITIL V3 Kernbereiche</a:t>
            </a:r>
          </a:p>
        </p:txBody>
      </p:sp>
      <p:sp>
        <p:nvSpPr>
          <p:cNvPr id="4" name="Fußzeilenplatzhalter 3">
            <a:extLst>
              <a:ext uri="{FF2B5EF4-FFF2-40B4-BE49-F238E27FC236}">
                <a16:creationId xmlns:a16="http://schemas.microsoft.com/office/drawing/2014/main" id="{03967594-B004-4D1A-A494-72F8BC6AB179}"/>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5" name="Foliennummernplatzhalter 4">
            <a:extLst>
              <a:ext uri="{FF2B5EF4-FFF2-40B4-BE49-F238E27FC236}">
                <a16:creationId xmlns:a16="http://schemas.microsoft.com/office/drawing/2014/main" id="{DC849DBE-D4D1-4B69-8D5F-4D56BF0B6B03}"/>
              </a:ext>
            </a:extLst>
          </p:cNvPr>
          <p:cNvSpPr>
            <a:spLocks noGrp="1"/>
          </p:cNvSpPr>
          <p:nvPr>
            <p:ph type="sldNum" sz="quarter" idx="11"/>
          </p:nvPr>
        </p:nvSpPr>
        <p:spPr/>
        <p:txBody>
          <a:bodyPr/>
          <a:lstStyle/>
          <a:p>
            <a:fld id="{AAADE21D-57C1-4D68-80DF-96A826674346}" type="slidenum">
              <a:rPr lang="de-CH" smtClean="0"/>
              <a:pPr/>
              <a:t>4</a:t>
            </a:fld>
            <a:endParaRPr lang="de-CH" dirty="0"/>
          </a:p>
        </p:txBody>
      </p:sp>
      <p:pic>
        <p:nvPicPr>
          <p:cNvPr id="7" name="Grafik 6" descr="https://upload.wikimedia.org/wikipedia/de/4/4a/ITILV3Prozesse.jpg">
            <a:extLst>
              <a:ext uri="{FF2B5EF4-FFF2-40B4-BE49-F238E27FC236}">
                <a16:creationId xmlns:a16="http://schemas.microsoft.com/office/drawing/2014/main" id="{5051E48B-37DB-4ED9-A6F8-3F406F2EE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5324" y="1646338"/>
            <a:ext cx="6120756" cy="4598459"/>
          </a:xfrm>
          <a:prstGeom prst="rect">
            <a:avLst/>
          </a:prstGeom>
          <a:noFill/>
          <a:ln>
            <a:noFill/>
          </a:ln>
        </p:spPr>
      </p:pic>
    </p:spTree>
    <p:extLst>
      <p:ext uri="{BB962C8B-B14F-4D97-AF65-F5344CB8AC3E}">
        <p14:creationId xmlns:p14="http://schemas.microsoft.com/office/powerpoint/2010/main" val="1277186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2C3D1B43-95AA-4595-84E5-F082CF005262}"/>
              </a:ext>
            </a:extLst>
          </p:cNvPr>
          <p:cNvPicPr>
            <a:picLocks noChangeAspect="1"/>
          </p:cNvPicPr>
          <p:nvPr/>
        </p:nvPicPr>
        <p:blipFill>
          <a:blip r:embed="rId2"/>
          <a:stretch>
            <a:fillRect/>
          </a:stretch>
        </p:blipFill>
        <p:spPr>
          <a:xfrm>
            <a:off x="5519937" y="548680"/>
            <a:ext cx="6178376" cy="5546064"/>
          </a:xfrm>
          <a:prstGeom prst="rect">
            <a:avLst/>
          </a:prstGeom>
        </p:spPr>
      </p:pic>
      <p:sp>
        <p:nvSpPr>
          <p:cNvPr id="2" name="Titel 1">
            <a:extLst>
              <a:ext uri="{FF2B5EF4-FFF2-40B4-BE49-F238E27FC236}">
                <a16:creationId xmlns:a16="http://schemas.microsoft.com/office/drawing/2014/main" id="{81031495-CAC5-4125-BAB5-19B4616A25F5}"/>
              </a:ext>
            </a:extLst>
          </p:cNvPr>
          <p:cNvSpPr>
            <a:spLocks noGrp="1"/>
          </p:cNvSpPr>
          <p:nvPr>
            <p:ph type="title"/>
          </p:nvPr>
        </p:nvSpPr>
        <p:spPr>
          <a:xfrm>
            <a:off x="695400" y="333375"/>
            <a:ext cx="5544615" cy="2591569"/>
          </a:xfrm>
        </p:spPr>
        <p:txBody>
          <a:bodyPr>
            <a:normAutofit/>
          </a:bodyPr>
          <a:lstStyle/>
          <a:p>
            <a:r>
              <a:rPr lang="de-CH" dirty="0"/>
              <a:t>Das ITIL Prozessmodell dient zur Umsetzung der ICT Strategie </a:t>
            </a:r>
          </a:p>
        </p:txBody>
      </p:sp>
      <p:sp>
        <p:nvSpPr>
          <p:cNvPr id="3" name="Fußzeilenplatzhalter 2">
            <a:extLst>
              <a:ext uri="{FF2B5EF4-FFF2-40B4-BE49-F238E27FC236}">
                <a16:creationId xmlns:a16="http://schemas.microsoft.com/office/drawing/2014/main" id="{CFAB8444-CECC-4AFB-862B-185EECAC26C0}"/>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4" name="Foliennummernplatzhalter 3">
            <a:extLst>
              <a:ext uri="{FF2B5EF4-FFF2-40B4-BE49-F238E27FC236}">
                <a16:creationId xmlns:a16="http://schemas.microsoft.com/office/drawing/2014/main" id="{45BD9FC0-7E50-4004-BA4F-5E94C73A23C4}"/>
              </a:ext>
            </a:extLst>
          </p:cNvPr>
          <p:cNvSpPr>
            <a:spLocks noGrp="1"/>
          </p:cNvSpPr>
          <p:nvPr>
            <p:ph type="sldNum" sz="quarter" idx="11"/>
          </p:nvPr>
        </p:nvSpPr>
        <p:spPr/>
        <p:txBody>
          <a:bodyPr/>
          <a:lstStyle/>
          <a:p>
            <a:fld id="{AAADE21D-57C1-4D68-80DF-96A826674346}" type="slidenum">
              <a:rPr lang="de-CH" smtClean="0"/>
              <a:pPr/>
              <a:t>5</a:t>
            </a:fld>
            <a:endParaRPr lang="de-CH" dirty="0"/>
          </a:p>
        </p:txBody>
      </p:sp>
    </p:spTree>
    <p:extLst>
      <p:ext uri="{BB962C8B-B14F-4D97-AF65-F5344CB8AC3E}">
        <p14:creationId xmlns:p14="http://schemas.microsoft.com/office/powerpoint/2010/main" val="32203712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FC46B3-D784-475B-BA7B-81516065ECDD}"/>
              </a:ext>
            </a:extLst>
          </p:cNvPr>
          <p:cNvSpPr>
            <a:spLocks noGrp="1"/>
          </p:cNvSpPr>
          <p:nvPr>
            <p:ph type="title"/>
          </p:nvPr>
        </p:nvSpPr>
        <p:spPr>
          <a:xfrm>
            <a:off x="695400" y="333375"/>
            <a:ext cx="5256583" cy="1312863"/>
          </a:xfrm>
        </p:spPr>
        <p:txBody>
          <a:bodyPr>
            <a:noAutofit/>
          </a:bodyPr>
          <a:lstStyle/>
          <a:p>
            <a:r>
              <a:rPr lang="de-CH" sz="3200" dirty="0"/>
              <a:t>ITIL ist die Basis für die Planung und Durchführung von Änderungen </a:t>
            </a:r>
          </a:p>
        </p:txBody>
      </p:sp>
      <p:sp>
        <p:nvSpPr>
          <p:cNvPr id="3" name="Fußzeilenplatzhalter 2">
            <a:extLst>
              <a:ext uri="{FF2B5EF4-FFF2-40B4-BE49-F238E27FC236}">
                <a16:creationId xmlns:a16="http://schemas.microsoft.com/office/drawing/2014/main" id="{F7D0E219-786C-40EC-926D-871113B6D90A}"/>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4" name="Foliennummernplatzhalter 3">
            <a:extLst>
              <a:ext uri="{FF2B5EF4-FFF2-40B4-BE49-F238E27FC236}">
                <a16:creationId xmlns:a16="http://schemas.microsoft.com/office/drawing/2014/main" id="{607A10FE-9C0A-4D33-9B40-686AA7FE79E8}"/>
              </a:ext>
            </a:extLst>
          </p:cNvPr>
          <p:cNvSpPr>
            <a:spLocks noGrp="1"/>
          </p:cNvSpPr>
          <p:nvPr>
            <p:ph type="sldNum" sz="quarter" idx="11"/>
          </p:nvPr>
        </p:nvSpPr>
        <p:spPr/>
        <p:txBody>
          <a:bodyPr/>
          <a:lstStyle/>
          <a:p>
            <a:fld id="{AAADE21D-57C1-4D68-80DF-96A826674346}" type="slidenum">
              <a:rPr lang="de-CH" smtClean="0"/>
              <a:pPr/>
              <a:t>6</a:t>
            </a:fld>
            <a:endParaRPr lang="de-CH" dirty="0"/>
          </a:p>
        </p:txBody>
      </p:sp>
      <p:pic>
        <p:nvPicPr>
          <p:cNvPr id="5" name="Picture 4" descr="Image result for itil">
            <a:extLst>
              <a:ext uri="{FF2B5EF4-FFF2-40B4-BE49-F238E27FC236}">
                <a16:creationId xmlns:a16="http://schemas.microsoft.com/office/drawing/2014/main" id="{D2C65E83-5C53-4E7B-A263-7F690207F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691" y="290947"/>
            <a:ext cx="6089073" cy="6089073"/>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a:extLst>
              <a:ext uri="{FF2B5EF4-FFF2-40B4-BE49-F238E27FC236}">
                <a16:creationId xmlns:a16="http://schemas.microsoft.com/office/drawing/2014/main" id="{09AFC105-009C-4F4F-9372-20B0E68DF3EA}"/>
              </a:ext>
            </a:extLst>
          </p:cNvPr>
          <p:cNvSpPr/>
          <p:nvPr/>
        </p:nvSpPr>
        <p:spPr>
          <a:xfrm>
            <a:off x="722472" y="2276872"/>
            <a:ext cx="4905510" cy="2862322"/>
          </a:xfrm>
          <a:prstGeom prst="rect">
            <a:avLst/>
          </a:prstGeom>
        </p:spPr>
        <p:txBody>
          <a:bodyPr wrap="none">
            <a:spAutoFit/>
          </a:bodyPr>
          <a:lstStyle/>
          <a:p>
            <a:r>
              <a:rPr lang="de-CH" sz="2800"/>
              <a:t>Mögliche beteiligte ITIL Prozesse</a:t>
            </a:r>
          </a:p>
          <a:p>
            <a:pPr marL="342900" indent="-342900">
              <a:buFont typeface="Arial" panose="020B0604020202020204" pitchFamily="34" charset="0"/>
              <a:buChar char="•"/>
            </a:pPr>
            <a:r>
              <a:rPr lang="de-CH" sz="2400"/>
              <a:t>Service-Strategie</a:t>
            </a:r>
          </a:p>
          <a:p>
            <a:pPr marL="800100" lvl="1" indent="-342900">
              <a:buFont typeface="Courier New" panose="02070309020205020404" pitchFamily="49" charset="0"/>
              <a:buChar char="o"/>
            </a:pPr>
            <a:r>
              <a:rPr lang="de-CH" sz="2000"/>
              <a:t>Demand Management </a:t>
            </a:r>
          </a:p>
          <a:p>
            <a:pPr marL="342900" indent="-342900">
              <a:buFont typeface="Arial" panose="020B0604020202020204" pitchFamily="34" charset="0"/>
              <a:buChar char="•"/>
            </a:pPr>
            <a:r>
              <a:rPr lang="de-CH" sz="2400"/>
              <a:t>Service Design</a:t>
            </a:r>
            <a:endParaRPr lang="de-CH" sz="2000"/>
          </a:p>
          <a:p>
            <a:pPr marL="342900" indent="-342900">
              <a:buFont typeface="Arial" panose="020B0604020202020204" pitchFamily="34" charset="0"/>
              <a:buChar char="•"/>
            </a:pPr>
            <a:r>
              <a:rPr lang="de-CH" sz="2400"/>
              <a:t>Service Transition</a:t>
            </a:r>
          </a:p>
          <a:p>
            <a:pPr marL="800100" lvl="1" indent="-342900">
              <a:buFont typeface="Courier New" panose="02070309020205020404" pitchFamily="49" charset="0"/>
              <a:buChar char="o"/>
            </a:pPr>
            <a:r>
              <a:rPr lang="de-CH" sz="2000"/>
              <a:t>Change Mgmt</a:t>
            </a:r>
          </a:p>
          <a:p>
            <a:pPr marL="800100" lvl="1" indent="-342900">
              <a:buFont typeface="Courier New" panose="02070309020205020404" pitchFamily="49" charset="0"/>
              <a:buChar char="o"/>
            </a:pPr>
            <a:r>
              <a:rPr lang="de-CH" sz="2000"/>
              <a:t>Release and Deployment</a:t>
            </a:r>
          </a:p>
          <a:p>
            <a:pPr marL="800100" lvl="1" indent="-342900">
              <a:buFont typeface="Courier New" panose="02070309020205020404" pitchFamily="49" charset="0"/>
              <a:buChar char="o"/>
            </a:pPr>
            <a:r>
              <a:rPr lang="de-CH" sz="2000"/>
              <a:t>Validation and Testing</a:t>
            </a:r>
            <a:endParaRPr lang="de-CH" sz="2000" dirty="0"/>
          </a:p>
        </p:txBody>
      </p:sp>
    </p:spTree>
    <p:extLst>
      <p:ext uri="{BB962C8B-B14F-4D97-AF65-F5344CB8AC3E}">
        <p14:creationId xmlns:p14="http://schemas.microsoft.com/office/powerpoint/2010/main" val="42184178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DBAC8F4-2469-4442-A01B-F4D509E48E06}"/>
              </a:ext>
            </a:extLst>
          </p:cNvPr>
          <p:cNvSpPr>
            <a:spLocks noGrp="1"/>
          </p:cNvSpPr>
          <p:nvPr>
            <p:ph type="title"/>
          </p:nvPr>
        </p:nvSpPr>
        <p:spPr>
          <a:xfrm>
            <a:off x="695400" y="333375"/>
            <a:ext cx="11233248" cy="647353"/>
          </a:xfrm>
        </p:spPr>
        <p:txBody>
          <a:bodyPr>
            <a:noAutofit/>
          </a:bodyPr>
          <a:lstStyle/>
          <a:p>
            <a:r>
              <a:rPr lang="de-CH" sz="3600" dirty="0"/>
              <a:t>Die fünf Prozessbereiche haben spezifische Ausrichtungen</a:t>
            </a:r>
          </a:p>
        </p:txBody>
      </p:sp>
      <p:sp>
        <p:nvSpPr>
          <p:cNvPr id="6" name="Inhaltsplatzhalter 5">
            <a:extLst>
              <a:ext uri="{FF2B5EF4-FFF2-40B4-BE49-F238E27FC236}">
                <a16:creationId xmlns:a16="http://schemas.microsoft.com/office/drawing/2014/main" id="{C803A0A5-3384-46B1-B20D-6E656F9D7C54}"/>
              </a:ext>
            </a:extLst>
          </p:cNvPr>
          <p:cNvSpPr>
            <a:spLocks noGrp="1"/>
          </p:cNvSpPr>
          <p:nvPr>
            <p:ph sz="half" idx="1"/>
          </p:nvPr>
        </p:nvSpPr>
        <p:spPr/>
        <p:txBody>
          <a:bodyPr>
            <a:normAutofit fontScale="62500" lnSpcReduction="20000"/>
          </a:bodyPr>
          <a:lstStyle/>
          <a:p>
            <a:r>
              <a:rPr lang="de-CH" b="1" dirty="0">
                <a:solidFill>
                  <a:srgbClr val="D92130"/>
                </a:solidFill>
                <a:latin typeface="Open Sans" panose="020B0606030504020204" pitchFamily="34" charset="0"/>
              </a:rPr>
              <a:t>ITIL Lifecycle: ITIL Service </a:t>
            </a:r>
            <a:r>
              <a:rPr lang="de-CH" b="1" dirty="0" err="1">
                <a:solidFill>
                  <a:srgbClr val="D92130"/>
                </a:solidFill>
                <a:latin typeface="Open Sans" panose="020B0606030504020204" pitchFamily="34" charset="0"/>
              </a:rPr>
              <a:t>Strategy</a:t>
            </a:r>
            <a:br>
              <a:rPr lang="de-CH" b="1" dirty="0">
                <a:solidFill>
                  <a:srgbClr val="D92130"/>
                </a:solidFill>
                <a:latin typeface="Open Sans" panose="020B0606030504020204" pitchFamily="34" charset="0"/>
              </a:rPr>
            </a:br>
            <a:r>
              <a:rPr lang="de-CH" dirty="0">
                <a:solidFill>
                  <a:srgbClr val="6E6E6E"/>
                </a:solidFill>
                <a:latin typeface="Open Sans" panose="020B0606030504020204" pitchFamily="34" charset="0"/>
              </a:rPr>
              <a:t>Die Phase ITIL Service </a:t>
            </a:r>
            <a:r>
              <a:rPr lang="de-CH" dirty="0" err="1">
                <a:solidFill>
                  <a:srgbClr val="6E6E6E"/>
                </a:solidFill>
                <a:latin typeface="Open Sans" panose="020B0606030504020204" pitchFamily="34" charset="0"/>
              </a:rPr>
              <a:t>Strategy</a:t>
            </a:r>
            <a:r>
              <a:rPr lang="de-CH" dirty="0">
                <a:solidFill>
                  <a:srgbClr val="6E6E6E"/>
                </a:solidFill>
                <a:latin typeface="Open Sans" panose="020B0606030504020204" pitchFamily="34" charset="0"/>
              </a:rPr>
              <a:t> verfolgt primär den Zweck, die Gesamtstrategie für die IT zu definieren und zu managen, um so geeignete IT Services bereitzustellen, die den derzeitigen und zukünftigen Unternehmensanforderungen gerecht werden.</a:t>
            </a:r>
          </a:p>
          <a:p>
            <a:endParaRPr lang="de-CH" b="1" dirty="0">
              <a:solidFill>
                <a:srgbClr val="6E6E6E"/>
              </a:solidFill>
              <a:latin typeface="Open Sans" panose="020B0606030504020204" pitchFamily="34" charset="0"/>
            </a:endParaRPr>
          </a:p>
          <a:p>
            <a:r>
              <a:rPr lang="de-CH" b="1" dirty="0">
                <a:solidFill>
                  <a:srgbClr val="D92130"/>
                </a:solidFill>
                <a:latin typeface="Open Sans" panose="020B0606030504020204" pitchFamily="34" charset="0"/>
              </a:rPr>
              <a:t>ITIL Lifecycle: ITIL Service Design</a:t>
            </a:r>
            <a:br>
              <a:rPr lang="de-CH" b="1" dirty="0">
                <a:solidFill>
                  <a:srgbClr val="D92130"/>
                </a:solidFill>
                <a:latin typeface="Open Sans" panose="020B0606030504020204" pitchFamily="34" charset="0"/>
              </a:rPr>
            </a:br>
            <a:r>
              <a:rPr lang="de-CH" dirty="0">
                <a:solidFill>
                  <a:srgbClr val="6E6E6E"/>
                </a:solidFill>
                <a:latin typeface="Open Sans" panose="020B0606030504020204" pitchFamily="34" charset="0"/>
              </a:rPr>
              <a:t>Die Phase ITIL Service Design verfolgt primär den Zweck, Service-Lösungen zu entwickeln, die den derzeitigen und zukünftigen Anforderungen des Unternehmens gerecht werden.</a:t>
            </a:r>
          </a:p>
          <a:p>
            <a:endParaRPr lang="de-CH" dirty="0">
              <a:solidFill>
                <a:srgbClr val="6E6E6E"/>
              </a:solidFill>
              <a:latin typeface="Open Sans" panose="020B0606030504020204" pitchFamily="34" charset="0"/>
            </a:endParaRPr>
          </a:p>
          <a:p>
            <a:r>
              <a:rPr lang="de-CH" b="1" dirty="0">
                <a:solidFill>
                  <a:srgbClr val="D92130"/>
                </a:solidFill>
                <a:latin typeface="Open Sans" panose="020B0606030504020204" pitchFamily="34" charset="0"/>
              </a:rPr>
              <a:t>ITIL Lifecycle: ITIL </a:t>
            </a:r>
            <a:r>
              <a:rPr lang="de-CH" b="1" dirty="0" err="1">
                <a:solidFill>
                  <a:srgbClr val="D92130"/>
                </a:solidFill>
                <a:latin typeface="Open Sans" panose="020B0606030504020204" pitchFamily="34" charset="0"/>
              </a:rPr>
              <a:t>Continual</a:t>
            </a:r>
            <a:r>
              <a:rPr lang="de-CH" b="1" dirty="0">
                <a:solidFill>
                  <a:srgbClr val="D92130"/>
                </a:solidFill>
                <a:latin typeface="Open Sans" panose="020B0606030504020204" pitchFamily="34" charset="0"/>
              </a:rPr>
              <a:t> Service </a:t>
            </a:r>
            <a:r>
              <a:rPr lang="de-CH" b="1" dirty="0" err="1">
                <a:solidFill>
                  <a:srgbClr val="D92130"/>
                </a:solidFill>
                <a:latin typeface="Open Sans" panose="020B0606030504020204" pitchFamily="34" charset="0"/>
              </a:rPr>
              <a:t>Improvement</a:t>
            </a:r>
            <a:br>
              <a:rPr lang="de-CH" b="1" dirty="0">
                <a:solidFill>
                  <a:srgbClr val="D92130"/>
                </a:solidFill>
                <a:latin typeface="Open Sans" panose="020B0606030504020204" pitchFamily="34" charset="0"/>
              </a:rPr>
            </a:br>
            <a:r>
              <a:rPr lang="de-CH" dirty="0">
                <a:solidFill>
                  <a:srgbClr val="6E6E6E"/>
                </a:solidFill>
                <a:latin typeface="Open Sans" panose="020B0606030504020204" pitchFamily="34" charset="0"/>
              </a:rPr>
              <a:t>Die Phase ITIL </a:t>
            </a:r>
            <a:r>
              <a:rPr lang="de-CH" dirty="0" err="1">
                <a:solidFill>
                  <a:srgbClr val="6E6E6E"/>
                </a:solidFill>
                <a:latin typeface="Open Sans" panose="020B0606030504020204" pitchFamily="34" charset="0"/>
              </a:rPr>
              <a:t>Continual</a:t>
            </a:r>
            <a:r>
              <a:rPr lang="de-CH" dirty="0">
                <a:solidFill>
                  <a:srgbClr val="6E6E6E"/>
                </a:solidFill>
                <a:latin typeface="Open Sans" panose="020B0606030504020204" pitchFamily="34" charset="0"/>
              </a:rPr>
              <a:t> Service </a:t>
            </a:r>
            <a:r>
              <a:rPr lang="de-CH" dirty="0" err="1">
                <a:solidFill>
                  <a:srgbClr val="6E6E6E"/>
                </a:solidFill>
                <a:latin typeface="Open Sans" panose="020B0606030504020204" pitchFamily="34" charset="0"/>
              </a:rPr>
              <a:t>Improvement</a:t>
            </a:r>
            <a:r>
              <a:rPr lang="de-CH" dirty="0">
                <a:solidFill>
                  <a:srgbClr val="6E6E6E"/>
                </a:solidFill>
                <a:latin typeface="Open Sans" panose="020B0606030504020204" pitchFamily="34" charset="0"/>
              </a:rPr>
              <a:t> des Service-Lebenszyklus verfolgt vor allem das Ziel, aus Erfahrung zu lernen und das Erlernte anzuwenden, um die Qualität von IT Services kontinuierlich zu verbessern und Kosten zu optimieren.</a:t>
            </a:r>
          </a:p>
          <a:p>
            <a:endParaRPr lang="de-CH" dirty="0"/>
          </a:p>
        </p:txBody>
      </p:sp>
      <p:sp>
        <p:nvSpPr>
          <p:cNvPr id="7" name="Inhaltsplatzhalter 6">
            <a:extLst>
              <a:ext uri="{FF2B5EF4-FFF2-40B4-BE49-F238E27FC236}">
                <a16:creationId xmlns:a16="http://schemas.microsoft.com/office/drawing/2014/main" id="{C8AAA7CB-DD7B-4AB4-83AD-50D950B394E9}"/>
              </a:ext>
            </a:extLst>
          </p:cNvPr>
          <p:cNvSpPr>
            <a:spLocks noGrp="1"/>
          </p:cNvSpPr>
          <p:nvPr>
            <p:ph sz="half" idx="2"/>
          </p:nvPr>
        </p:nvSpPr>
        <p:spPr/>
        <p:txBody>
          <a:bodyPr>
            <a:normAutofit fontScale="62500" lnSpcReduction="20000"/>
          </a:bodyPr>
          <a:lstStyle/>
          <a:p>
            <a:r>
              <a:rPr lang="de-CH" b="1" dirty="0">
                <a:solidFill>
                  <a:srgbClr val="D92130"/>
                </a:solidFill>
                <a:latin typeface="Open Sans" panose="020B0606030504020204" pitchFamily="34" charset="0"/>
              </a:rPr>
              <a:t>ITIL Lifecycle: ITIL Service Transition</a:t>
            </a:r>
            <a:br>
              <a:rPr lang="de-CH" b="1" dirty="0">
                <a:solidFill>
                  <a:srgbClr val="D92130"/>
                </a:solidFill>
                <a:latin typeface="Open Sans" panose="020B0606030504020204" pitchFamily="34" charset="0"/>
              </a:rPr>
            </a:br>
            <a:r>
              <a:rPr lang="de-CH" dirty="0">
                <a:solidFill>
                  <a:srgbClr val="6E6E6E"/>
                </a:solidFill>
                <a:latin typeface="Open Sans" panose="020B0606030504020204" pitchFamily="34" charset="0"/>
              </a:rPr>
              <a:t>Die Phase ITIL Service Transition verfolgt primär den Zweck, dass jegliche Modifikationen oder Überführungen in die Live-Betriebsumgebung - mit Auswirkungen auf neue, modifizierte, stillzulegende oder bereits stillgelegte Services - den vereinbarten Erwartungen des Business, der Kunden und der Anwender gerecht werden.</a:t>
            </a:r>
          </a:p>
          <a:p>
            <a:endParaRPr lang="de-CH" dirty="0">
              <a:solidFill>
                <a:srgbClr val="6E6E6E"/>
              </a:solidFill>
              <a:latin typeface="Open Sans" panose="020B0606030504020204" pitchFamily="34" charset="0"/>
            </a:endParaRPr>
          </a:p>
          <a:p>
            <a:r>
              <a:rPr lang="de-CH" b="1" dirty="0">
                <a:solidFill>
                  <a:srgbClr val="D92130"/>
                </a:solidFill>
                <a:latin typeface="Open Sans" panose="020B0606030504020204" pitchFamily="34" charset="0"/>
              </a:rPr>
              <a:t>ITIL Lifecycle: ITIL Service Operation</a:t>
            </a:r>
            <a:br>
              <a:rPr lang="de-CH" b="1" dirty="0">
                <a:solidFill>
                  <a:srgbClr val="D92130"/>
                </a:solidFill>
                <a:latin typeface="Open Sans" panose="020B0606030504020204" pitchFamily="34" charset="0"/>
              </a:rPr>
            </a:br>
            <a:r>
              <a:rPr lang="de-CH" dirty="0">
                <a:solidFill>
                  <a:srgbClr val="6E6E6E"/>
                </a:solidFill>
                <a:latin typeface="Open Sans" panose="020B0606030504020204" pitchFamily="34" charset="0"/>
              </a:rPr>
              <a:t>Die Phase ITIL Service Operation im Service-Lebenszyklus verfolgt primär den Zweck, Services zu koordinieren, zu erbringen und zu managen, um sicherzustellen, dass die mit dem Business, den Kunden und den Anwendern vereinbarten Service Level eingehalten oder übertroffen werden.</a:t>
            </a:r>
          </a:p>
        </p:txBody>
      </p:sp>
      <p:sp>
        <p:nvSpPr>
          <p:cNvPr id="3" name="Fußzeilenplatzhalter 2">
            <a:extLst>
              <a:ext uri="{FF2B5EF4-FFF2-40B4-BE49-F238E27FC236}">
                <a16:creationId xmlns:a16="http://schemas.microsoft.com/office/drawing/2014/main" id="{0977BF95-C57A-4A25-BC88-10D9DE09FBDD}"/>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4" name="Foliennummernplatzhalter 3">
            <a:extLst>
              <a:ext uri="{FF2B5EF4-FFF2-40B4-BE49-F238E27FC236}">
                <a16:creationId xmlns:a16="http://schemas.microsoft.com/office/drawing/2014/main" id="{15AFC7E1-3B44-40AA-9E7A-A6BF89BD3AEE}"/>
              </a:ext>
            </a:extLst>
          </p:cNvPr>
          <p:cNvSpPr>
            <a:spLocks noGrp="1"/>
          </p:cNvSpPr>
          <p:nvPr>
            <p:ph type="sldNum" sz="quarter" idx="11"/>
          </p:nvPr>
        </p:nvSpPr>
        <p:spPr/>
        <p:txBody>
          <a:bodyPr/>
          <a:lstStyle/>
          <a:p>
            <a:fld id="{AAADE21D-57C1-4D68-80DF-96A826674346}" type="slidenum">
              <a:rPr lang="de-CH" smtClean="0"/>
              <a:pPr/>
              <a:t>7</a:t>
            </a:fld>
            <a:endParaRPr lang="de-CH" dirty="0"/>
          </a:p>
        </p:txBody>
      </p:sp>
    </p:spTree>
    <p:extLst>
      <p:ext uri="{BB962C8B-B14F-4D97-AF65-F5344CB8AC3E}">
        <p14:creationId xmlns:p14="http://schemas.microsoft.com/office/powerpoint/2010/main" val="8842105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772124F-D619-4CCB-8BE8-E0BCEFBD8318}"/>
              </a:ext>
            </a:extLst>
          </p:cNvPr>
          <p:cNvSpPr>
            <a:spLocks noGrp="1"/>
          </p:cNvSpPr>
          <p:nvPr>
            <p:ph type="title"/>
          </p:nvPr>
        </p:nvSpPr>
        <p:spPr/>
        <p:txBody>
          <a:bodyPr/>
          <a:lstStyle/>
          <a:p>
            <a:r>
              <a:rPr lang="de-CH" dirty="0"/>
              <a:t>Die fünf ITIL Prozess-Bereiche sind mit Schnittstellen verknüpft</a:t>
            </a:r>
          </a:p>
        </p:txBody>
      </p:sp>
      <p:sp>
        <p:nvSpPr>
          <p:cNvPr id="5" name="Fußzeilenplatzhalter 4">
            <a:extLst>
              <a:ext uri="{FF2B5EF4-FFF2-40B4-BE49-F238E27FC236}">
                <a16:creationId xmlns:a16="http://schemas.microsoft.com/office/drawing/2014/main" id="{E3549C2C-BDDE-458E-A568-DA3A472EBB46}"/>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6" name="Foliennummernplatzhalter 5">
            <a:extLst>
              <a:ext uri="{FF2B5EF4-FFF2-40B4-BE49-F238E27FC236}">
                <a16:creationId xmlns:a16="http://schemas.microsoft.com/office/drawing/2014/main" id="{517AAD7B-6DE0-4A13-B020-E3589CB82C0C}"/>
              </a:ext>
            </a:extLst>
          </p:cNvPr>
          <p:cNvSpPr>
            <a:spLocks noGrp="1"/>
          </p:cNvSpPr>
          <p:nvPr>
            <p:ph type="sldNum" sz="quarter" idx="11"/>
          </p:nvPr>
        </p:nvSpPr>
        <p:spPr/>
        <p:txBody>
          <a:bodyPr/>
          <a:lstStyle/>
          <a:p>
            <a:fld id="{AAADE21D-57C1-4D68-80DF-96A826674346}" type="slidenum">
              <a:rPr lang="de-CH" smtClean="0"/>
              <a:pPr/>
              <a:t>8</a:t>
            </a:fld>
            <a:endParaRPr lang="de-CH" dirty="0"/>
          </a:p>
        </p:txBody>
      </p:sp>
      <p:pic>
        <p:nvPicPr>
          <p:cNvPr id="8" name="Grafik 7">
            <a:extLst>
              <a:ext uri="{FF2B5EF4-FFF2-40B4-BE49-F238E27FC236}">
                <a16:creationId xmlns:a16="http://schemas.microsoft.com/office/drawing/2014/main" id="{C1936712-17F4-466A-8AE6-181270CFFB85}"/>
              </a:ext>
            </a:extLst>
          </p:cNvPr>
          <p:cNvPicPr>
            <a:picLocks noChangeAspect="1"/>
          </p:cNvPicPr>
          <p:nvPr/>
        </p:nvPicPr>
        <p:blipFill>
          <a:blip r:embed="rId2"/>
          <a:stretch>
            <a:fillRect/>
          </a:stretch>
        </p:blipFill>
        <p:spPr>
          <a:xfrm>
            <a:off x="422274" y="1511148"/>
            <a:ext cx="9163050" cy="4942188"/>
          </a:xfrm>
          <a:prstGeom prst="rect">
            <a:avLst/>
          </a:prstGeom>
        </p:spPr>
      </p:pic>
    </p:spTree>
    <p:extLst>
      <p:ext uri="{BB962C8B-B14F-4D97-AF65-F5344CB8AC3E}">
        <p14:creationId xmlns:p14="http://schemas.microsoft.com/office/powerpoint/2010/main" val="25870040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07563A56-D889-4754-BB08-9C48F00E872D}"/>
              </a:ext>
            </a:extLst>
          </p:cNvPr>
          <p:cNvSpPr>
            <a:spLocks noGrp="1"/>
          </p:cNvSpPr>
          <p:nvPr>
            <p:ph type="ftr" sz="quarter" idx="10"/>
          </p:nvPr>
        </p:nvSpPr>
        <p:spPr/>
        <p:txBody>
          <a:bodyPr/>
          <a:lstStyle/>
          <a:p>
            <a:r>
              <a:rPr lang="de-DE"/>
              <a:t>150 E-Business-Applikationen anpassen - Change Prozess - Markus Nufer</a:t>
            </a:r>
            <a:endParaRPr lang="de-CH" dirty="0"/>
          </a:p>
        </p:txBody>
      </p:sp>
      <p:sp>
        <p:nvSpPr>
          <p:cNvPr id="4" name="Foliennummernplatzhalter 3">
            <a:extLst>
              <a:ext uri="{FF2B5EF4-FFF2-40B4-BE49-F238E27FC236}">
                <a16:creationId xmlns:a16="http://schemas.microsoft.com/office/drawing/2014/main" id="{CDDBDDF4-79CC-42AD-A695-B8022CA9C432}"/>
              </a:ext>
            </a:extLst>
          </p:cNvPr>
          <p:cNvSpPr>
            <a:spLocks noGrp="1"/>
          </p:cNvSpPr>
          <p:nvPr>
            <p:ph type="sldNum" sz="quarter" idx="11"/>
          </p:nvPr>
        </p:nvSpPr>
        <p:spPr/>
        <p:txBody>
          <a:bodyPr/>
          <a:lstStyle/>
          <a:p>
            <a:fld id="{AAADE21D-57C1-4D68-80DF-96A826674346}" type="slidenum">
              <a:rPr lang="de-CH" smtClean="0"/>
              <a:pPr/>
              <a:t>9</a:t>
            </a:fld>
            <a:endParaRPr lang="de-CH" dirty="0"/>
          </a:p>
        </p:txBody>
      </p:sp>
      <p:pic>
        <p:nvPicPr>
          <p:cNvPr id="5" name="Picture 2" descr="Bildergebnis fÃ¼r itil prozessmodell change management">
            <a:extLst>
              <a:ext uri="{FF2B5EF4-FFF2-40B4-BE49-F238E27FC236}">
                <a16:creationId xmlns:a16="http://schemas.microsoft.com/office/drawing/2014/main" id="{1E6B6313-DF9F-4C41-B607-0D19EF948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1700808"/>
            <a:ext cx="11128177" cy="446449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7E7307F5-877A-430A-B3E3-A032B2FEBCAF}"/>
              </a:ext>
            </a:extLst>
          </p:cNvPr>
          <p:cNvSpPr>
            <a:spLocks noGrp="1"/>
          </p:cNvSpPr>
          <p:nvPr>
            <p:ph type="title"/>
          </p:nvPr>
        </p:nvSpPr>
        <p:spPr/>
        <p:txBody>
          <a:bodyPr>
            <a:normAutofit fontScale="90000"/>
          </a:bodyPr>
          <a:lstStyle/>
          <a:p>
            <a:r>
              <a:rPr lang="de-CH" dirty="0"/>
              <a:t>Der ITIL Change Prozess zeigt einen Standard-Ablauf </a:t>
            </a:r>
            <a:br>
              <a:rPr lang="de-CH" dirty="0"/>
            </a:br>
            <a:r>
              <a:rPr lang="de-CH" dirty="0"/>
              <a:t>	</a:t>
            </a:r>
            <a:r>
              <a:rPr lang="de-CH" sz="4000" dirty="0"/>
              <a:t>welcher auf das Unternehmen angepasst wird </a:t>
            </a:r>
            <a:endParaRPr lang="de-CH" dirty="0"/>
          </a:p>
        </p:txBody>
      </p:sp>
    </p:spTree>
    <p:extLst>
      <p:ext uri="{BB962C8B-B14F-4D97-AF65-F5344CB8AC3E}">
        <p14:creationId xmlns:p14="http://schemas.microsoft.com/office/powerpoint/2010/main" val="2518024042"/>
      </p:ext>
    </p:extLst>
  </p:cSld>
  <p:clrMapOvr>
    <a:masterClrMapping/>
  </p:clrMapOvr>
  <p:transition>
    <p:fade/>
  </p:transition>
</p:sld>
</file>

<file path=ppt/theme/theme1.xml><?xml version="1.0" encoding="utf-8"?>
<a:theme xmlns:a="http://schemas.openxmlformats.org/drawingml/2006/main" name="smartlearn">
  <a:themeElements>
    <a:clrScheme name="smartlearn">
      <a:dk1>
        <a:sysClr val="windowText" lastClr="000000"/>
      </a:dk1>
      <a:lt1>
        <a:sysClr val="window" lastClr="FFFFFF"/>
      </a:lt1>
      <a:dk2>
        <a:srgbClr val="333333"/>
      </a:dk2>
      <a:lt2>
        <a:srgbClr val="EEEEEE"/>
      </a:lt2>
      <a:accent1>
        <a:srgbClr val="812E90"/>
      </a:accent1>
      <a:accent2>
        <a:srgbClr val="C40B64"/>
      </a:accent2>
      <a:accent3>
        <a:srgbClr val="07A1E2"/>
      </a:accent3>
      <a:accent4>
        <a:srgbClr val="E5C437"/>
      </a:accent4>
      <a:accent5>
        <a:srgbClr val="C62742"/>
      </a:accent5>
      <a:accent6>
        <a:srgbClr val="7AB658"/>
      </a:accent6>
      <a:hlink>
        <a:srgbClr val="812E90"/>
      </a:hlink>
      <a:folHlink>
        <a:srgbClr val="812E90"/>
      </a:folHlink>
    </a:clrScheme>
    <a:fontScheme name="smartlearn">
      <a:majorFont>
        <a:latin typeface="Dosis"/>
        <a:ea typeface=""/>
        <a:cs typeface=""/>
      </a:majorFont>
      <a:minorFont>
        <a:latin typeface="Source Sans Pro"/>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A40.potx" id="{E6294113-471C-4E66-A811-33C1860E8819}" vid="{1655FB9D-1FDB-4FEE-B358-A5DB3C553BD1}"/>
    </a:ext>
  </a:extLst>
</a:theme>
</file>

<file path=ppt/theme/theme2.xml><?xml version="1.0" encoding="utf-8"?>
<a:theme xmlns:a="http://schemas.openxmlformats.org/drawingml/2006/main" name="Office">
  <a:themeElements>
    <a:clrScheme name="smartlearn">
      <a:dk1>
        <a:sysClr val="windowText" lastClr="000000"/>
      </a:dk1>
      <a:lt1>
        <a:sysClr val="window" lastClr="FFFFFF"/>
      </a:lt1>
      <a:dk2>
        <a:srgbClr val="333333"/>
      </a:dk2>
      <a:lt2>
        <a:srgbClr val="EEEEEE"/>
      </a:lt2>
      <a:accent1>
        <a:srgbClr val="812E90"/>
      </a:accent1>
      <a:accent2>
        <a:srgbClr val="C40B64"/>
      </a:accent2>
      <a:accent3>
        <a:srgbClr val="07A1E2"/>
      </a:accent3>
      <a:accent4>
        <a:srgbClr val="E5C437"/>
      </a:accent4>
      <a:accent5>
        <a:srgbClr val="C62742"/>
      </a:accent5>
      <a:accent6>
        <a:srgbClr val="7AB658"/>
      </a:accent6>
      <a:hlink>
        <a:srgbClr val="812E90"/>
      </a:hlink>
      <a:folHlink>
        <a:srgbClr val="812E90"/>
      </a:folHlink>
    </a:clrScheme>
    <a:fontScheme name="smartlearn">
      <a:majorFont>
        <a:latin typeface="Dosis"/>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smartlearn">
      <a:dk1>
        <a:sysClr val="windowText" lastClr="000000"/>
      </a:dk1>
      <a:lt1>
        <a:sysClr val="window" lastClr="FFFFFF"/>
      </a:lt1>
      <a:dk2>
        <a:srgbClr val="333333"/>
      </a:dk2>
      <a:lt2>
        <a:srgbClr val="EEEEEE"/>
      </a:lt2>
      <a:accent1>
        <a:srgbClr val="812E90"/>
      </a:accent1>
      <a:accent2>
        <a:srgbClr val="C40B64"/>
      </a:accent2>
      <a:accent3>
        <a:srgbClr val="07A1E2"/>
      </a:accent3>
      <a:accent4>
        <a:srgbClr val="E5C437"/>
      </a:accent4>
      <a:accent5>
        <a:srgbClr val="C62742"/>
      </a:accent5>
      <a:accent6>
        <a:srgbClr val="7AB658"/>
      </a:accent6>
      <a:hlink>
        <a:srgbClr val="812E90"/>
      </a:hlink>
      <a:folHlink>
        <a:srgbClr val="812E90"/>
      </a:folHlink>
    </a:clrScheme>
    <a:fontScheme name="smartlearn">
      <a:majorFont>
        <a:latin typeface="Dosis"/>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3DCC346F032D341996B56C67570EE79" ma:contentTypeVersion="0" ma:contentTypeDescription="Ein neues Dokument erstellen." ma:contentTypeScope="" ma:versionID="94eff4a40d2837d4624ac5cd67979383">
  <xsd:schema xmlns:xsd="http://www.w3.org/2001/XMLSchema" xmlns:xs="http://www.w3.org/2001/XMLSchema" xmlns:p="http://schemas.microsoft.com/office/2006/metadata/properties" xmlns:ns2="f6dd51ad-09b0-45be-9789-61b661e13108" targetNamespace="http://schemas.microsoft.com/office/2006/metadata/properties" ma:root="true" ma:fieldsID="6d112400bd0421393c9a9cea016c6fea" ns2:_="">
    <xsd:import namespace="f6dd51ad-09b0-45be-9789-61b661e1310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dd51ad-09b0-45be-9789-61b661e13108" elementFormDefault="qualified">
    <xsd:import namespace="http://schemas.microsoft.com/office/2006/documentManagement/types"/>
    <xsd:import namespace="http://schemas.microsoft.com/office/infopath/2007/PartnerControls"/>
    <xsd:element name="SharedWithUsers" ma:index="8" nillable="true" ma:displayName="Freigegeben für"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241158-826E-4161-8076-5DABDC3AB9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dd51ad-09b0-45be-9789-61b661e131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0E8EBA-9E76-47AF-923F-49EBA3516F26}">
  <ds:schemaRefs>
    <ds:schemaRef ds:uri="http://schemas.microsoft.com/sharepoint/v3/contenttype/forms"/>
  </ds:schemaRefs>
</ds:datastoreItem>
</file>

<file path=customXml/itemProps3.xml><?xml version="1.0" encoding="utf-8"?>
<ds:datastoreItem xmlns:ds="http://schemas.openxmlformats.org/officeDocument/2006/customXml" ds:itemID="{A1A244EC-A45F-46A3-876E-51AA020990A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6dd51ad-09b0-45be-9789-61b661e1310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IA40-Markus-Nufer</Template>
  <TotalTime>0</TotalTime>
  <Words>395</Words>
  <Application>Microsoft Office PowerPoint</Application>
  <PresentationFormat>Breitbild</PresentationFormat>
  <Paragraphs>75</Paragraphs>
  <Slides>12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Arial</vt:lpstr>
      <vt:lpstr>Courier New</vt:lpstr>
      <vt:lpstr>Dosis</vt:lpstr>
      <vt:lpstr>Open Sans</vt:lpstr>
      <vt:lpstr>Source Sans Pro</vt:lpstr>
      <vt:lpstr>smartlearn</vt:lpstr>
      <vt:lpstr>Input zum Thema Change Prozess </vt:lpstr>
      <vt:lpstr>ITIL - Information Technology Infrastructure Library</vt:lpstr>
      <vt:lpstr>ITIL Kernbereiche der Version 3 </vt:lpstr>
      <vt:lpstr>ITIL V3 Kernbereiche</vt:lpstr>
      <vt:lpstr>Das ITIL Prozessmodell dient zur Umsetzung der ICT Strategie </vt:lpstr>
      <vt:lpstr>ITIL ist die Basis für die Planung und Durchführung von Änderungen </vt:lpstr>
      <vt:lpstr>Die fünf Prozessbereiche haben spezifische Ausrichtungen</vt:lpstr>
      <vt:lpstr>Die fünf ITIL Prozess-Bereiche sind mit Schnittstellen verknüpft</vt:lpstr>
      <vt:lpstr>Der ITIL Change Prozess zeigt einen Standard-Ablauf   welcher auf das Unternehmen angepasst wird </vt:lpstr>
      <vt:lpstr>Quellenverzeichnis</vt:lpstr>
      <vt:lpstr>Änderungsbedarf an E-Business Anwendungen</vt:lpstr>
      <vt:lpstr>Ausgangslage für Änderungen an E-Business Applikationen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Markus Nufer</dc:creator>
  <cp:lastModifiedBy>Markus Nufer</cp:lastModifiedBy>
  <cp:revision>11</cp:revision>
  <dcterms:created xsi:type="dcterms:W3CDTF">2019-10-23T11:49:43Z</dcterms:created>
  <dcterms:modified xsi:type="dcterms:W3CDTF">2019-10-23T13:36:07Z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0x01010003DCC346F032D341996B56C67570EE79</vt:lpwstr>
  </property>
</Properties>
</file>