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4724" autoAdjust="0"/>
  </p:normalViewPr>
  <p:slideViewPr>
    <p:cSldViewPr>
      <p:cViewPr varScale="1">
        <p:scale>
          <a:sx n="82" d="100"/>
          <a:sy n="82" d="100"/>
        </p:scale>
        <p:origin x="102" y="1128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4" y="6453336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150 E-Business-Applikationen anpassen</a:t>
            </a:r>
          </a:p>
          <a:p>
            <a:endParaRPr lang="de-CH" dirty="0"/>
          </a:p>
          <a:p>
            <a:r>
              <a:rPr lang="de-CH" dirty="0"/>
              <a:t>Markus Nufer</a:t>
            </a:r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Vertiefung Change Prozess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4F29-BA3D-4218-9F42-5F9D2137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Change 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8B10C-ED79-483C-8B1D-B6B7619C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5040560" cy="5040560"/>
          </a:xfrm>
        </p:spPr>
        <p:txBody>
          <a:bodyPr/>
          <a:lstStyle/>
          <a:p>
            <a:r>
              <a:rPr lang="de-CH" dirty="0"/>
              <a:t>Der Change Prozess gehört beim ITIL Framework ins Themengebiet des «</a:t>
            </a:r>
            <a:r>
              <a:rPr lang="de-CH" dirty="0" err="1"/>
              <a:t>Continual</a:t>
            </a:r>
            <a:r>
              <a:rPr lang="de-CH" dirty="0"/>
              <a:t> </a:t>
            </a:r>
            <a:r>
              <a:rPr lang="de-CH" dirty="0" err="1"/>
              <a:t>Improvement</a:t>
            </a:r>
            <a:r>
              <a:rPr lang="de-CH" dirty="0"/>
              <a:t>»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93205-6B01-44E9-9CE9-DB232252B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4F091-7BD7-4691-A706-A55162BFD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6" name="Bild 7" descr="http://www.bmc.com/content/dam/bmc/guides/itil-change-management.png">
            <a:extLst>
              <a:ext uri="{FF2B5EF4-FFF2-40B4-BE49-F238E27FC236}">
                <a16:creationId xmlns:a16="http://schemas.microsoft.com/office/drawing/2014/main" id="{EC465BF7-5A01-4AA8-8ACB-475B498964E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8062" y="188640"/>
            <a:ext cx="5937484" cy="5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945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4F29-BA3D-4218-9F42-5F9D2137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3600400" cy="504056"/>
          </a:xfrm>
        </p:spPr>
        <p:txBody>
          <a:bodyPr>
            <a:noAutofit/>
          </a:bodyPr>
          <a:lstStyle/>
          <a:p>
            <a:r>
              <a:rPr lang="de-CH" sz="3200" dirty="0"/>
              <a:t>Change 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8B10C-ED79-483C-8B1D-B6B7619C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3600400" cy="5040560"/>
          </a:xfrm>
        </p:spPr>
        <p:txBody>
          <a:bodyPr>
            <a:normAutofit/>
          </a:bodyPr>
          <a:lstStyle/>
          <a:p>
            <a:r>
              <a:rPr lang="de-CH" sz="2000" dirty="0"/>
              <a:t>Um das Risiko eines </a:t>
            </a:r>
            <a:r>
              <a:rPr lang="de-CH" sz="2000" dirty="0" err="1"/>
              <a:t>Changes</a:t>
            </a:r>
            <a:r>
              <a:rPr lang="de-CH" sz="2000" dirty="0"/>
              <a:t> einschätzen zu können, braucht man detaillierte Informationen</a:t>
            </a:r>
          </a:p>
          <a:p>
            <a:r>
              <a:rPr lang="de-CH" sz="2000" dirty="0"/>
              <a:t>Prozess-Schritte (</a:t>
            </a:r>
            <a:r>
              <a:rPr lang="de-CH" sz="2000" dirty="0" err="1"/>
              <a:t>RfC</a:t>
            </a:r>
            <a:r>
              <a:rPr lang="de-CH" sz="2000" dirty="0"/>
              <a:t>)</a:t>
            </a:r>
          </a:p>
          <a:p>
            <a:pPr lvl="1"/>
            <a:r>
              <a:rPr lang="de-CH" sz="1800" dirty="0"/>
              <a:t>Initiieren</a:t>
            </a:r>
          </a:p>
          <a:p>
            <a:pPr lvl="1"/>
            <a:r>
              <a:rPr lang="de-CH" sz="1800" dirty="0"/>
              <a:t>Einschätzen Auswirkungen  (Risiken, Nutzen, Kosten)</a:t>
            </a:r>
          </a:p>
          <a:p>
            <a:pPr lvl="1"/>
            <a:r>
              <a:rPr lang="de-CH" sz="1800" dirty="0"/>
              <a:t>Genehmigung</a:t>
            </a:r>
          </a:p>
          <a:p>
            <a:pPr lvl="1"/>
            <a:r>
              <a:rPr lang="de-CH" sz="1800" dirty="0"/>
              <a:t>Planen und Koordinieren</a:t>
            </a:r>
          </a:p>
          <a:p>
            <a:pPr lvl="1"/>
            <a:r>
              <a:rPr lang="de-CH" sz="1800" dirty="0"/>
              <a:t>Überwachen und Reporting</a:t>
            </a:r>
          </a:p>
          <a:p>
            <a:pPr lvl="1"/>
            <a:r>
              <a:rPr lang="de-CH" sz="1800" dirty="0"/>
              <a:t>Prüfen und Abschliessen </a:t>
            </a:r>
            <a:r>
              <a:rPr lang="de-CH" sz="1800" dirty="0" err="1"/>
              <a:t>RfC</a:t>
            </a:r>
            <a:endParaRPr lang="de-CH" sz="1800" dirty="0"/>
          </a:p>
          <a:p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93205-6B01-44E9-9CE9-DB232252B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4F091-7BD7-4691-A706-A55162BFD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B96D23D-A4EA-4CA8-BE7F-DB06644690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180" y="44624"/>
            <a:ext cx="7893476" cy="604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05374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CEB52-E589-4141-9851-0CF5F5D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3200" dirty="0"/>
              <a:t>In E-Business Anwendungen ist das Testen eine Herausforderung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D999B-29BB-449F-8AF0-18B1416A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Häufige Fehler</a:t>
            </a:r>
          </a:p>
          <a:p>
            <a:pPr lvl="1"/>
            <a:r>
              <a:rPr lang="de-CH" dirty="0"/>
              <a:t>Fehlende oder unzureichende Testdaten</a:t>
            </a:r>
          </a:p>
          <a:p>
            <a:pPr lvl="1"/>
            <a:r>
              <a:rPr lang="de-CH" dirty="0"/>
              <a:t>Mangelhaftes Testdaten-</a:t>
            </a:r>
            <a:r>
              <a:rPr lang="de-CH" dirty="0" err="1"/>
              <a:t>Mgmt</a:t>
            </a:r>
            <a:endParaRPr lang="de-CH" dirty="0"/>
          </a:p>
          <a:p>
            <a:pPr lvl="1"/>
            <a:r>
              <a:rPr lang="de-CH" dirty="0"/>
              <a:t>Fehlendes oder unvollständiges Testvorgehen</a:t>
            </a:r>
          </a:p>
          <a:p>
            <a:pPr lvl="1"/>
            <a:r>
              <a:rPr lang="de-CH" dirty="0"/>
              <a:t>Keine automatisierten Testabläufe und keine Testergebnisse für den Abgleich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48B9F-833B-46AC-8D53-C2AAE1888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Change Prozess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73F3DC-7B6A-4568-9393-1B5C5BB85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84067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A244EC-A45F-46A3-876E-51AA020990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6dd51ad-09b0-45be-9789-61b661e1310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123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Dosis</vt:lpstr>
      <vt:lpstr>Source Sans Pro</vt:lpstr>
      <vt:lpstr>smartlearn</vt:lpstr>
      <vt:lpstr>Vertiefung Change Prozess </vt:lpstr>
      <vt:lpstr>Change Management </vt:lpstr>
      <vt:lpstr>Change Management </vt:lpstr>
      <vt:lpstr>In E-Business Anwendungen ist das Testen eine Herausforderung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Markus Nufer</cp:lastModifiedBy>
  <cp:revision>16</cp:revision>
  <dcterms:created xsi:type="dcterms:W3CDTF">2019-10-23T11:49:43Z</dcterms:created>
  <dcterms:modified xsi:type="dcterms:W3CDTF">2019-10-23T13:49:13Z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