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84724" autoAdjust="0"/>
  </p:normalViewPr>
  <p:slideViewPr>
    <p:cSldViewPr>
      <p:cViewPr varScale="1">
        <p:scale>
          <a:sx n="82" d="100"/>
          <a:sy n="82" d="100"/>
        </p:scale>
        <p:origin x="102" y="1128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4" y="6453336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150 E-Business-Applikationen anpassen</a:t>
            </a:r>
          </a:p>
          <a:p>
            <a:endParaRPr lang="de-CH" dirty="0"/>
          </a:p>
          <a:p>
            <a:r>
              <a:rPr lang="de-CH" dirty="0"/>
              <a:t>Markus Nufer</a:t>
            </a:r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Input zum Thema Change Prozess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7B8CDB-2FEE-450E-A52A-8CA83EE29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9C0FC9-F40F-4F47-8672-F3C3BBA8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C8CC56D-C9D9-4D6C-9340-A4F73867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CH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698B-5EDC-42CF-BD1B-1E0601EF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BF3E5-1B20-446C-8970-49068BD0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A049A8-1260-4A99-BBE4-F3746DFEF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DA4DD5-DF07-4099-A2BC-B7574EF3C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2503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244EC-A45F-46A3-876E-51AA020990A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6dd51ad-09b0-45be-9789-61b661e1310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30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Dosis</vt:lpstr>
      <vt:lpstr>Source Sans Pro</vt:lpstr>
      <vt:lpstr>smartlearn</vt:lpstr>
      <vt:lpstr>Input zum Thema Change Prozess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Markus Nufer</cp:lastModifiedBy>
  <cp:revision>3</cp:revision>
  <dcterms:created xsi:type="dcterms:W3CDTF">2019-10-23T11:49:43Z</dcterms:created>
  <dcterms:modified xsi:type="dcterms:W3CDTF">2019-10-23T11:53:50Z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