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4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84724" autoAdjust="0"/>
  </p:normalViewPr>
  <p:slideViewPr>
    <p:cSldViewPr>
      <p:cViewPr varScale="1">
        <p:scale>
          <a:sx n="66" d="100"/>
          <a:sy n="66" d="100"/>
        </p:scale>
        <p:origin x="472" y="52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20B31CC6-3986-4371-98D3-DCF1DFEC4F18}"/>
  </pc:docChgLst>
  <pc:docChgLst>
    <pc:chgData name="Beat Walter" userId="a530bbed-8a9c-4b9b-b130-b4c664533b1f" providerId="ADAL" clId="{659DF150-7485-470F-9D15-1F0BB9D385E7}"/>
    <pc:docChg chg="modSld">
      <pc:chgData name="Beat Walter" userId="a530bbed-8a9c-4b9b-b130-b4c664533b1f" providerId="ADAL" clId="{659DF150-7485-470F-9D15-1F0BB9D385E7}" dt="2022-08-15T17:04:33.429" v="11" actId="20577"/>
      <pc:docMkLst>
        <pc:docMk/>
      </pc:docMkLst>
      <pc:sldChg chg="modSp modAnim">
        <pc:chgData name="Beat Walter" userId="a530bbed-8a9c-4b9b-b130-b4c664533b1f" providerId="ADAL" clId="{659DF150-7485-470F-9D15-1F0BB9D385E7}" dt="2022-08-11T14:55:02.692" v="0" actId="6549"/>
        <pc:sldMkLst>
          <pc:docMk/>
          <pc:sldMk cId="3978984054" sldId="295"/>
        </pc:sldMkLst>
        <pc:spChg chg="mod">
          <ac:chgData name="Beat Walter" userId="a530bbed-8a9c-4b9b-b130-b4c664533b1f" providerId="ADAL" clId="{659DF150-7485-470F-9D15-1F0BB9D385E7}" dt="2022-08-11T14:55:02.692" v="0" actId="6549"/>
          <ac:spMkLst>
            <pc:docMk/>
            <pc:sldMk cId="3978984054" sldId="295"/>
            <ac:spMk id="3" creationId="{BF918737-0B5E-4614-AE19-CDF6DD2F0790}"/>
          </ac:spMkLst>
        </pc:spChg>
      </pc:sldChg>
      <pc:sldChg chg="modSp">
        <pc:chgData name="Beat Walter" userId="a530bbed-8a9c-4b9b-b130-b4c664533b1f" providerId="ADAL" clId="{659DF150-7485-470F-9D15-1F0BB9D385E7}" dt="2022-08-15T17:04:33.429" v="11" actId="20577"/>
        <pc:sldMkLst>
          <pc:docMk/>
          <pc:sldMk cId="2924890058" sldId="297"/>
        </pc:sldMkLst>
        <pc:spChg chg="mod">
          <ac:chgData name="Beat Walter" userId="a530bbed-8a9c-4b9b-b130-b4c664533b1f" providerId="ADAL" clId="{659DF150-7485-470F-9D15-1F0BB9D385E7}" dt="2022-08-15T17:04:33.429" v="11" actId="20577"/>
          <ac:spMkLst>
            <pc:docMk/>
            <pc:sldMk cId="2924890058" sldId="297"/>
            <ac:spMk id="3" creationId="{BF918737-0B5E-4614-AE19-CDF6DD2F0790}"/>
          </ac:spMkLst>
        </pc:spChg>
      </pc:sldChg>
      <pc:sldChg chg="modSp">
        <pc:chgData name="Beat Walter" userId="a530bbed-8a9c-4b9b-b130-b4c664533b1f" providerId="ADAL" clId="{659DF150-7485-470F-9D15-1F0BB9D385E7}" dt="2022-08-11T15:39:11.793" v="8" actId="20577"/>
        <pc:sldMkLst>
          <pc:docMk/>
          <pc:sldMk cId="1070014071" sldId="298"/>
        </pc:sldMkLst>
        <pc:spChg chg="mod">
          <ac:chgData name="Beat Walter" userId="a530bbed-8a9c-4b9b-b130-b4c664533b1f" providerId="ADAL" clId="{659DF150-7485-470F-9D15-1F0BB9D385E7}" dt="2022-08-11T15:39:11.793" v="8" actId="20577"/>
          <ac:spMkLst>
            <pc:docMk/>
            <pc:sldMk cId="1070014071" sldId="298"/>
            <ac:spMk id="3" creationId="{BF918737-0B5E-4614-AE19-CDF6DD2F07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plaza.training/online-courses/itil-4-foundation/lesson/01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/>
              <a:t>Lektion 1.1</a:t>
            </a:r>
            <a:endParaRPr lang="de-CH" dirty="0"/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ins Thema und das 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88DB2-EDCC-42CC-A6B1-9B60B63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Einstieg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E2F70-4D27-4555-A7E4-2704CD94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28" y="1160748"/>
            <a:ext cx="11017224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Fachlehrer: Beat Walter</a:t>
            </a:r>
          </a:p>
          <a:p>
            <a:pPr marL="0" indent="0">
              <a:buNone/>
            </a:pPr>
            <a:r>
              <a:rPr lang="de-CH" sz="1800" dirty="0"/>
              <a:t>Rahmen</a:t>
            </a:r>
            <a:br>
              <a:rPr lang="de-CH" sz="1800" dirty="0"/>
            </a:br>
            <a:r>
              <a:rPr lang="de-CH" sz="1800" dirty="0"/>
              <a:t>- Weitgehend selbständig, daher</a:t>
            </a:r>
            <a:br>
              <a:rPr lang="de-CH" sz="1800" dirty="0"/>
            </a:br>
            <a:r>
              <a:rPr lang="de-CH" sz="1800" dirty="0"/>
              <a:t>	-Externe Ablenkung vermeiden </a:t>
            </a:r>
            <a:br>
              <a:rPr lang="de-CH" sz="1800" dirty="0"/>
            </a:br>
            <a:r>
              <a:rPr lang="de-CH" sz="1800" dirty="0"/>
              <a:t>	- Handy in Flug Mode und nicht auf dem Tisch oder sonst sichtbar </a:t>
            </a:r>
            <a:br>
              <a:rPr lang="de-CH" sz="1800" dirty="0"/>
            </a:br>
            <a:r>
              <a:rPr lang="de-CH" sz="1800" dirty="0"/>
              <a:t>	- Musik vor dem Unterricht herunterladen und hören erlaubt, sofern keine Instruktionen erfolgen </a:t>
            </a:r>
            <a:br>
              <a:rPr lang="de-CH" sz="1800" dirty="0"/>
            </a:br>
            <a:r>
              <a:rPr lang="de-CH" sz="1800" dirty="0"/>
              <a:t>	- Gespräche auf die Arbeit konzentriert halten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CBAF2B-B1BD-486C-98D5-67AA798D7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IT Kleinprojekt abwickeln, Lektion 1  BW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12CE44-047C-4E16-BD0C-85DB5F449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08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88DB2-EDCC-42CC-A6B1-9B60B63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Einstieg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E2F70-4D27-4555-A7E4-2704CD94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28" y="1160748"/>
            <a:ext cx="11017224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Fachlehrer: Beat Walter</a:t>
            </a:r>
          </a:p>
          <a:p>
            <a:pPr marL="0" indent="0">
              <a:buNone/>
            </a:pPr>
            <a:r>
              <a:rPr lang="de-CH" sz="1800" dirty="0"/>
              <a:t>Rahmen</a:t>
            </a:r>
            <a:br>
              <a:rPr lang="de-CH" sz="1800" dirty="0"/>
            </a:br>
            <a:r>
              <a:rPr lang="de-CH" sz="1800" dirty="0"/>
              <a:t>- Getränke</a:t>
            </a:r>
            <a:br>
              <a:rPr lang="de-CH" sz="1800" dirty="0"/>
            </a:br>
            <a:r>
              <a:rPr lang="de-CH" sz="1800" dirty="0"/>
              <a:t>	- OK. Mit Vorteil Wasser</a:t>
            </a:r>
            <a:br>
              <a:rPr lang="de-CH" sz="1800" dirty="0"/>
            </a:br>
            <a:r>
              <a:rPr lang="de-CH" sz="1800" dirty="0"/>
              <a:t>	- In schliessbarer Flasche  und geschlossen</a:t>
            </a:r>
            <a:br>
              <a:rPr lang="de-CH" sz="1800" dirty="0"/>
            </a:br>
            <a:r>
              <a:rPr lang="de-CH" sz="1800" dirty="0"/>
              <a:t>	- Am Boden platziert</a:t>
            </a:r>
          </a:p>
          <a:p>
            <a:pPr>
              <a:buFontTx/>
              <a:buChar char="-"/>
            </a:pPr>
            <a:r>
              <a:rPr lang="de-CH" sz="1800" dirty="0"/>
              <a:t>Essen</a:t>
            </a:r>
            <a:br>
              <a:rPr lang="de-CH" sz="1800" dirty="0"/>
            </a:br>
            <a:r>
              <a:rPr lang="de-CH" sz="1800" dirty="0"/>
              <a:t>	- Während der Unterrichtszeit nicht gestattet</a:t>
            </a:r>
          </a:p>
          <a:p>
            <a:pPr>
              <a:buFontTx/>
              <a:buChar char="-"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CBAF2B-B1BD-486C-98D5-67AA798D7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IT Kleinprojekt abwickeln, Lektion 1  BW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12CE44-047C-4E16-BD0C-85DB5F449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8251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Einleitung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664085" y="1613118"/>
            <a:ext cx="5529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Modul 306 IT Projektmanagement mit Hermes Methode</a:t>
            </a:r>
          </a:p>
          <a:p>
            <a:endParaRPr lang="de-CH" dirty="0"/>
          </a:p>
          <a:p>
            <a:r>
              <a:rPr lang="de-CH" dirty="0"/>
              <a:t>Modul 150 IT Service Management mit ITIL 4 </a:t>
            </a:r>
          </a:p>
          <a:p>
            <a:r>
              <a:rPr lang="de-CH" dirty="0"/>
              <a:t>(Information Technology Information Library) Methode </a:t>
            </a:r>
          </a:p>
          <a:p>
            <a:endParaRPr lang="de-CH" sz="28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Wertschöpfung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10838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Organisationen kreieren Werte (Wertschöpfung) in der Form von Services (Produkten und/oder Aktivitäten)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Service Management nimmt also eine zentrale Rolle in jeder Organisation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Services heute sind IT gestützt </a:t>
            </a:r>
            <a:br>
              <a:rPr lang="de-DE" dirty="0"/>
            </a:br>
            <a:r>
              <a:rPr lang="de-DE" dirty="0"/>
              <a:t>-&gt; Bei Service Management sprechen wir immer auch  von IT Service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Dabei sind sie selbst wieder abhängig Services von Zulieferorganisationen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Ihre Qualität hängt von der Qualität der Services ihrer Zulieferer ab</a:t>
            </a:r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2901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Aufgabe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90428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Sie als IT Mitarbeiter ihrer Organisation sind vom IT Service Management direkt betroffen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Sie schauen sich daher ihre IT Umgebung dazu konkret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Dazu bilden wir Lerntandems, </a:t>
            </a:r>
            <a:br>
              <a:rPr lang="de-CH" dirty="0"/>
            </a:br>
            <a:r>
              <a:rPr lang="de-CH" dirty="0"/>
              <a:t>jeweils eine Person aus einer kleineren Firma mit einer Person aus einer grösseren Firma. </a:t>
            </a:r>
            <a:br>
              <a:rPr lang="de-CH" dirty="0"/>
            </a:br>
            <a:r>
              <a:rPr lang="de-CH" dirty="0"/>
              <a:t>Nicht aus der gleichen Firma</a:t>
            </a:r>
            <a:br>
              <a:rPr lang="de-CH" dirty="0"/>
            </a:br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8984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Bewertung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4810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1/3 Resultate aus den Arbeitsblättern 1-7  LB2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1/3 LB1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1/3 Präsentation </a:t>
            </a:r>
            <a:r>
              <a:rPr lang="de-CH"/>
              <a:t>Arbeitsblatt 7 LB3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Termine sind im Modul Leitfaden ersichtlich</a:t>
            </a:r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0533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84962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Lerntandems 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Video "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Service Management" </a:t>
            </a:r>
            <a:r>
              <a:rPr lang="de-CH" dirty="0">
                <a:hlinkClick r:id="rId2"/>
              </a:rPr>
              <a:t>ITIL® 4: </a:t>
            </a:r>
            <a:r>
              <a:rPr lang="de-CH" dirty="0" err="1">
                <a:hlinkClick r:id="rId2"/>
              </a:rPr>
              <a:t>What</a:t>
            </a:r>
            <a:r>
              <a:rPr lang="de-CH" dirty="0">
                <a:hlinkClick r:id="rId2"/>
              </a:rPr>
              <a:t> </a:t>
            </a:r>
            <a:r>
              <a:rPr lang="de-CH" dirty="0" err="1">
                <a:hlinkClick r:id="rId2"/>
              </a:rPr>
              <a:t>is</a:t>
            </a:r>
            <a:r>
              <a:rPr lang="de-CH" dirty="0">
                <a:hlinkClick r:id="rId2"/>
              </a:rPr>
              <a:t> Service Management? </a:t>
            </a:r>
            <a:r>
              <a:rPr lang="de-CH" dirty="0"/>
              <a:t>englisch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Arbeitsblatt 1 lesen und darin enthaltene Aufträge umsetzen</a:t>
            </a:r>
            <a:br>
              <a:rPr lang="de-CH" dirty="0"/>
            </a:br>
            <a:r>
              <a:rPr lang="de-CH" dirty="0"/>
              <a:t>-&gt; Abgabe am Ende der Lektion . Präsentation in Lektion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Laden Sie sich die Vorlagen und Unterrichtsmaterialien vom </a:t>
            </a:r>
            <a:br>
              <a:rPr lang="de-CH" dirty="0"/>
            </a:br>
            <a:r>
              <a:rPr lang="de-CH">
                <a:solidFill>
                  <a:srgbClr val="FF0000"/>
                </a:solidFill>
              </a:rPr>
              <a:t>Klassenshare</a:t>
            </a:r>
            <a:r>
              <a:rPr lang="de-CH"/>
              <a:t> /</a:t>
            </a:r>
            <a:r>
              <a:rPr lang="de-CH">
                <a:solidFill>
                  <a:srgbClr val="FF0000"/>
                </a:solidFill>
              </a:rPr>
              <a:t>inf-150-inq2-05/Lektionen </a:t>
            </a:r>
            <a:r>
              <a:rPr lang="de-CH"/>
              <a:t>für </a:t>
            </a:r>
            <a:r>
              <a:rPr lang="de-CH" dirty="0"/>
              <a:t>jede Lektion herunter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Weitere Ressourcen finden Sie im Modul ftp Verzeichnis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8900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Abgeben heute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5218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Arbeitsblatt 1 als </a:t>
            </a:r>
            <a:r>
              <a:rPr lang="de-CH" b="1" i="1" dirty="0"/>
              <a:t>150_A1_name1_name2_klasse.pdf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i="1" dirty="0"/>
          </a:p>
          <a:p>
            <a:r>
              <a:rPr lang="de-CH" dirty="0"/>
              <a:t>Senden an beat.walter@gibb.ch</a:t>
            </a:r>
          </a:p>
          <a:p>
            <a:endParaRPr lang="de-CH" dirty="0"/>
          </a:p>
          <a:p>
            <a:r>
              <a:rPr lang="de-CH" dirty="0"/>
              <a:t>Update senden möglich </a:t>
            </a:r>
            <a:r>
              <a:rPr lang="de-CH"/>
              <a:t>bis Freitag</a:t>
            </a:r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140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A244EC-A45F-46A3-876E-51AA020990A6}">
  <ds:schemaRefs>
    <ds:schemaRef ds:uri="f6dd51ad-09b0-45be-9789-61b661e13108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472</Words>
  <Application>Microsoft Office PowerPoint</Application>
  <PresentationFormat>Breitbild</PresentationFormat>
  <Paragraphs>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Dosis</vt:lpstr>
      <vt:lpstr>Source Sans Pro</vt:lpstr>
      <vt:lpstr>smartlearn</vt:lpstr>
      <vt:lpstr>Einführung ins Thema und das Modul 150 </vt:lpstr>
      <vt:lpstr>Einstieg</vt:lpstr>
      <vt:lpstr>Einstieg</vt:lpstr>
      <vt:lpstr>Einleitung</vt:lpstr>
      <vt:lpstr>Wertschöpfung</vt:lpstr>
      <vt:lpstr>Aufgabe</vt:lpstr>
      <vt:lpstr>Bewertung</vt:lpstr>
      <vt:lpstr>Auftrag</vt:lpstr>
      <vt:lpstr>Abgeben heute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43</cp:revision>
  <dcterms:created xsi:type="dcterms:W3CDTF">2019-10-23T08:55:11Z</dcterms:created>
  <dcterms:modified xsi:type="dcterms:W3CDTF">2022-08-15T17:04:37Z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