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4" r:id="rId6"/>
    <p:sldId id="284" r:id="rId7"/>
    <p:sldId id="258" r:id="rId8"/>
    <p:sldId id="29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84724" autoAdjust="0"/>
  </p:normalViewPr>
  <p:slideViewPr>
    <p:cSldViewPr>
      <p:cViewPr varScale="1">
        <p:scale>
          <a:sx n="57" d="100"/>
          <a:sy n="57" d="100"/>
        </p:scale>
        <p:origin x="78" y="1344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beat.walter@gibb.ch" TargetMode="External"/><Relationship Id="rId2" Type="http://schemas.openxmlformats.org/officeDocument/2006/relationships/hyperlink" Target="https://mplaza.training/online-courses/itil-4-foundation/lesson/04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140968"/>
            <a:ext cx="10800000" cy="212831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150 E-Business-Applikationen anpassen /</a:t>
            </a:r>
          </a:p>
          <a:p>
            <a:r>
              <a:rPr lang="de-CH" dirty="0"/>
              <a:t>IT Service Management </a:t>
            </a:r>
          </a:p>
          <a:p>
            <a:r>
              <a:rPr lang="de-CH" dirty="0"/>
              <a:t>Lektion 2.1</a:t>
            </a:r>
          </a:p>
          <a:p>
            <a:endParaRPr lang="de-CH" dirty="0"/>
          </a:p>
          <a:p>
            <a:r>
              <a:rPr lang="de-CH" dirty="0"/>
              <a:t>Beat Walter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/>
          </a:bodyPr>
          <a:lstStyle/>
          <a:p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 Modul 150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Wertschöpfung – Value Management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AE4BE1-8565-4769-883C-C9F2FC32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6624736" cy="50171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52A0EF-5EB6-4EB2-9293-A539E778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412776"/>
            <a:ext cx="6000971" cy="42750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CEFEA6-93D5-4431-81C9-28F72F45B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1124744"/>
            <a:ext cx="7280326" cy="501713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9BA36C7-66E3-4793-9BEA-B41AF7167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90" y="4077072"/>
            <a:ext cx="3391894" cy="16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0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Map</a:t>
            </a:r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Vorstellung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Map</a:t>
            </a:r>
            <a:endParaRPr lang="de-CH" dirty="0"/>
          </a:p>
          <a:p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Eine ICT Architektur umfasst viele Fassetten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Anwendungs-Architektur</a:t>
            </a:r>
          </a:p>
          <a:p>
            <a:r>
              <a:rPr lang="de-CH" dirty="0"/>
              <a:t>Software-Architektur</a:t>
            </a:r>
          </a:p>
          <a:p>
            <a:r>
              <a:rPr lang="de-CH" dirty="0"/>
              <a:t>Daten-Architekturen</a:t>
            </a:r>
          </a:p>
          <a:p>
            <a:r>
              <a:rPr lang="de-CH" dirty="0"/>
              <a:t>Netzwerk-Architektur</a:t>
            </a:r>
          </a:p>
          <a:p>
            <a:r>
              <a:rPr lang="de-CH" dirty="0"/>
              <a:t>Kommunikations-Architektur</a:t>
            </a:r>
          </a:p>
          <a:p>
            <a:r>
              <a:rPr lang="de-CH" dirty="0"/>
              <a:t>Sicherheits-Architektur</a:t>
            </a:r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250514-FFD1-42DE-9490-10A711FBF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Server-Architektur</a:t>
            </a:r>
          </a:p>
          <a:p>
            <a:r>
              <a:rPr lang="de-CH" dirty="0"/>
              <a:t>Endgeräte-Architektur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7B8CDB-2FEE-450E-A52A-8CA83EE29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Auftrag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109632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Video "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Service Management" </a:t>
            </a:r>
            <a:r>
              <a:rPr lang="en-US" dirty="0">
                <a:hlinkClick r:id="rId2"/>
              </a:rPr>
              <a:t>ITIL® 4: What is Value?</a:t>
            </a:r>
            <a:r>
              <a:rPr lang="en-US" dirty="0"/>
              <a:t> </a:t>
            </a:r>
            <a:r>
              <a:rPr lang="de-CH" dirty="0"/>
              <a:t>Englisch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Wählen Sie eine Anwendung aus, die Sie besser kennen, um deren Architektur im Arbeitsblatt 2 </a:t>
            </a:r>
            <a:br>
              <a:rPr lang="de-CH" dirty="0"/>
            </a:br>
            <a:r>
              <a:rPr lang="de-CH" dirty="0"/>
              <a:t>und folgenden zu beschreiben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Arbeitsblatt 2 lesen und umsetzen. Dazu Vorlage 150_AB2_AuftragsVorlage.dotx in Klassenshare verwenden.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Für Präsentation eine PPT «Folie»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r>
              <a:rPr lang="de-CH" b="1" dirty="0"/>
              <a:t>Heute Abgabe</a:t>
            </a:r>
          </a:p>
          <a:p>
            <a:r>
              <a:rPr lang="de-CH" dirty="0"/>
              <a:t>Dokument </a:t>
            </a:r>
            <a:r>
              <a:rPr lang="de-CH" b="1" dirty="0"/>
              <a:t>150_A2_Name1_</a:t>
            </a:r>
            <a:r>
              <a:rPr lang="de-CH" b="1" i="1" dirty="0"/>
              <a:t>Name2_Klasse</a:t>
            </a:r>
            <a:r>
              <a:rPr lang="de-CH" b="1" dirty="0"/>
              <a:t>.pdf </a:t>
            </a:r>
            <a:r>
              <a:rPr lang="de-CH" dirty="0"/>
              <a:t>gemäss Vorlage senden am Ende der Lektion </a:t>
            </a:r>
            <a:br>
              <a:rPr lang="de-CH" dirty="0"/>
            </a:br>
            <a:r>
              <a:rPr lang="de-CH" dirty="0"/>
              <a:t>an </a:t>
            </a:r>
            <a:r>
              <a:rPr lang="de-CH" dirty="0">
                <a:hlinkClick r:id="rId3"/>
              </a:rPr>
              <a:t>beat.walter@gibb.ch</a:t>
            </a:r>
            <a:endParaRPr lang="de-CH" dirty="0"/>
          </a:p>
          <a:p>
            <a:endParaRPr lang="de-CH" dirty="0"/>
          </a:p>
          <a:p>
            <a:r>
              <a:rPr lang="de-CH" dirty="0"/>
              <a:t>Update senden möglich bis Dienstag 23:59</a:t>
            </a:r>
          </a:p>
          <a:p>
            <a:endParaRPr lang="de-CH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7094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A244EC-A45F-46A3-876E-51AA020990A6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f6dd51ad-09b0-45be-9789-61b661e1310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187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Dosis</vt:lpstr>
      <vt:lpstr>Source Sans Pro</vt:lpstr>
      <vt:lpstr>smartlearn</vt:lpstr>
      <vt:lpstr>Application Map Modul 150 </vt:lpstr>
      <vt:lpstr>Wertschöpfung – Value Management</vt:lpstr>
      <vt:lpstr>Application Map</vt:lpstr>
      <vt:lpstr>Eine ICT Architektur umfasst viele Fassetten</vt:lpstr>
      <vt:lpstr>Auftrag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Beat Walter</cp:lastModifiedBy>
  <cp:revision>45</cp:revision>
  <dcterms:created xsi:type="dcterms:W3CDTF">2019-10-23T08:55:11Z</dcterms:created>
  <dcterms:modified xsi:type="dcterms:W3CDTF">2022-02-03T10:37:02Z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