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7" r:id="rId6"/>
    <p:sldId id="293" r:id="rId7"/>
    <p:sldId id="294" r:id="rId8"/>
    <p:sldId id="284" r:id="rId9"/>
    <p:sldId id="298" r:id="rId10"/>
    <p:sldId id="29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84724" autoAdjust="0"/>
  </p:normalViewPr>
  <p:slideViewPr>
    <p:cSldViewPr>
      <p:cViewPr varScale="1">
        <p:scale>
          <a:sx n="66" d="100"/>
          <a:sy n="66" d="100"/>
        </p:scale>
        <p:origin x="472" y="52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 Walter" userId="a530bbed-8a9c-4b9b-b130-b4c664533b1f" providerId="ADAL" clId="{AD989F4F-D140-4D6C-B8F2-9CC21A3989A4}"/>
  </pc:docChgLst>
  <pc:docChgLst>
    <pc:chgData name="Beat Walter" userId="a530bbed-8a9c-4b9b-b130-b4c664533b1f" providerId="ADAL" clId="{31F20243-7228-4FCB-B149-F5CFBF35E679}"/>
    <pc:docChg chg="addSld modSld sldOrd">
      <pc:chgData name="Beat Walter" userId="a530bbed-8a9c-4b9b-b130-b4c664533b1f" providerId="ADAL" clId="{31F20243-7228-4FCB-B149-F5CFBF35E679}" dt="2022-08-22T09:26:26.828" v="162" actId="20577"/>
      <pc:docMkLst>
        <pc:docMk/>
      </pc:docMkLst>
      <pc:sldChg chg="add ord">
        <pc:chgData name="Beat Walter" userId="a530bbed-8a9c-4b9b-b130-b4c664533b1f" providerId="ADAL" clId="{31F20243-7228-4FCB-B149-F5CFBF35E679}" dt="2022-08-22T09:18:12.228" v="1"/>
        <pc:sldMkLst>
          <pc:docMk/>
          <pc:sldMk cId="2164629474" sldId="293"/>
        </pc:sldMkLst>
      </pc:sldChg>
      <pc:sldChg chg="modSp">
        <pc:chgData name="Beat Walter" userId="a530bbed-8a9c-4b9b-b130-b4c664533b1f" providerId="ADAL" clId="{31F20243-7228-4FCB-B149-F5CFBF35E679}" dt="2022-08-22T09:26:26.828" v="162" actId="20577"/>
        <pc:sldMkLst>
          <pc:docMk/>
          <pc:sldMk cId="2615708427" sldId="299"/>
        </pc:sldMkLst>
        <pc:spChg chg="mod">
          <ac:chgData name="Beat Walter" userId="a530bbed-8a9c-4b9b-b130-b4c664533b1f" providerId="ADAL" clId="{31F20243-7228-4FCB-B149-F5CFBF35E679}" dt="2022-08-22T09:26:26.828" v="162" actId="20577"/>
          <ac:spMkLst>
            <pc:docMk/>
            <pc:sldMk cId="2615708427" sldId="299"/>
            <ac:spMk id="3" creationId="{BF918737-0B5E-4614-AE19-CDF6DD2F0790}"/>
          </ac:spMkLst>
        </pc:spChg>
      </pc:sldChg>
    </pc:docChg>
  </pc:docChgLst>
  <pc:docChgLst>
    <pc:chgData name="Beat Walter" userId="a530bbed-8a9c-4b9b-b130-b4c664533b1f" providerId="ADAL" clId="{FEA9DE50-F657-47D7-A3B1-EDC350B225A9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7568" y="6447257"/>
            <a:ext cx="8136979" cy="404664"/>
          </a:xfrm>
        </p:spPr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435534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plaza.training/online-courses/itil-4-foundation/lesson/09/" TargetMode="External"/><Relationship Id="rId2" Type="http://schemas.openxmlformats.org/officeDocument/2006/relationships/hyperlink" Target="https://mplaza.training/online-courses/itil-4-foundation/lesson/08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beat.walter@gibb.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140968"/>
            <a:ext cx="10800000" cy="212831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150 E-Business-Applikationen anpassen /</a:t>
            </a:r>
          </a:p>
          <a:p>
            <a:r>
              <a:rPr lang="de-CH" dirty="0"/>
              <a:t>IT Service Management </a:t>
            </a:r>
          </a:p>
          <a:p>
            <a:r>
              <a:rPr lang="de-CH" dirty="0"/>
              <a:t>Lektion 2.2</a:t>
            </a:r>
          </a:p>
          <a:p>
            <a:endParaRPr lang="de-CH" dirty="0"/>
          </a:p>
          <a:p>
            <a:r>
              <a:rPr lang="de-CH" dirty="0"/>
              <a:t>Beat Walter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133841"/>
            <a:ext cx="11233247" cy="2387600"/>
          </a:xfrm>
        </p:spPr>
        <p:txBody>
          <a:bodyPr>
            <a:normAutofit fontScale="90000"/>
          </a:bodyPr>
          <a:lstStyle/>
          <a:p>
            <a:r>
              <a:rPr lang="de-CH" dirty="0"/>
              <a:t>Einführung ins Thema und das Modul 150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ITIL - Service Value System 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440D8F-D856-4D0C-AE25-44CCE59C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903183"/>
            <a:ext cx="7639520" cy="54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0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1" y="333375"/>
            <a:ext cx="10657184" cy="575345"/>
          </a:xfrm>
        </p:spPr>
        <p:txBody>
          <a:bodyPr>
            <a:normAutofit fontScale="90000"/>
          </a:bodyPr>
          <a:lstStyle/>
          <a:p>
            <a:r>
              <a:rPr lang="de-CH" dirty="0"/>
              <a:t>ITIL Service Value Chain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107DBE-70D3-4943-9105-3EADF578A6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47400F-03D0-410F-AD32-82F7CCF99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2D30FC-016B-4319-8841-8E639BFB54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9536" y="980728"/>
            <a:ext cx="734481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94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Change-Control Practice 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9" name="Grafik 8" descr="Computergenerierter Alternativtext:&#10;Change Schedule &#10;Change control &#10;Assess &#10;Peer Review &#10;(expected risks and benefits) &#10;Decentralized &#10;Change Authority &#10;Centralized ">
            <a:extLst>
              <a:ext uri="{FF2B5EF4-FFF2-40B4-BE49-F238E27FC236}">
                <a16:creationId xmlns:a16="http://schemas.microsoft.com/office/drawing/2014/main" id="{2E1705EF-FC03-4529-8724-7D109B2FA6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97" y="1052736"/>
            <a:ext cx="8064896" cy="518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2901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Typen von Änderungen (Change)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2999D7-3440-4E2A-8409-D3429ECBD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1584" y="1124744"/>
            <a:ext cx="7056784" cy="489654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Projektmethoden 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93474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Wasserfall</a:t>
            </a:r>
            <a:r>
              <a:rPr lang="de-CH" dirty="0"/>
              <a:t> </a:t>
            </a:r>
          </a:p>
          <a:p>
            <a:r>
              <a:rPr lang="de-CH" dirty="0"/>
              <a:t>Genaue Spezifikation vor Implementierung</a:t>
            </a:r>
          </a:p>
          <a:p>
            <a:endParaRPr lang="de-CH" dirty="0"/>
          </a:p>
          <a:p>
            <a:endParaRPr lang="de-CH" dirty="0"/>
          </a:p>
          <a:p>
            <a:r>
              <a:rPr lang="de-CH" b="1" dirty="0"/>
              <a:t>Agile</a:t>
            </a:r>
          </a:p>
          <a:p>
            <a:r>
              <a:rPr lang="de-CH" dirty="0"/>
              <a:t>Iterativ. Zusammen mit Kunde / Nutzer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Beide Methoden haben aber bezüglich Change Control und Change Schedule ähnliche Prozesse</a:t>
            </a:r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7094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Auftrag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117583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</a:t>
            </a:r>
            <a:r>
              <a:rPr lang="de-CH" dirty="0">
                <a:hlinkClick r:id="rId2"/>
              </a:rPr>
              <a:t>«</a:t>
            </a:r>
            <a:r>
              <a:rPr lang="en-US" dirty="0">
                <a:hlinkClick r:id="rId2"/>
              </a:rPr>
              <a:t>An Introduction to the Service Value Chain</a:t>
            </a:r>
            <a:r>
              <a:rPr lang="de-CH" dirty="0">
                <a:hlinkClick r:id="rId2"/>
              </a:rPr>
              <a:t>»</a:t>
            </a:r>
            <a:endParaRPr lang="de-CH" dirty="0"/>
          </a:p>
          <a:p>
            <a:r>
              <a:rPr lang="de-CH" dirty="0"/>
              <a:t>Video </a:t>
            </a:r>
            <a:r>
              <a:rPr lang="de-CH" dirty="0">
                <a:hlinkClick r:id="rId3"/>
              </a:rPr>
              <a:t>«</a:t>
            </a:r>
            <a:r>
              <a:rPr lang="en-US" dirty="0">
                <a:hlinkClick r:id="rId3"/>
              </a:rPr>
              <a:t>Service Value Chain</a:t>
            </a:r>
            <a:r>
              <a:rPr lang="de-CH" dirty="0">
                <a:hlinkClick r:id="rId3"/>
              </a:rPr>
              <a:t>»</a:t>
            </a:r>
            <a:endParaRPr lang="de-CH" dirty="0"/>
          </a:p>
          <a:p>
            <a:r>
              <a:rPr lang="de-CH" dirty="0"/>
              <a:t>Arbeitsblatt 3 und 5 lesen und umsetzen. Dazu Vorlage 150_AB3und5_AuftragsVorlage.dotx in Klassenshare verwenden.  </a:t>
            </a:r>
          </a:p>
          <a:p>
            <a:r>
              <a:rPr lang="de-CH" dirty="0"/>
              <a:t>Im Betrieb Change Prozess und Change Dokumentationsanforderungen aufnehmen.</a:t>
            </a:r>
          </a:p>
          <a:p>
            <a:r>
              <a:rPr lang="de-CH" dirty="0"/>
              <a:t>Ihren Vorschlag für einen optimierten Änderungsprozess entwerfen.</a:t>
            </a:r>
          </a:p>
          <a:p>
            <a:endParaRPr lang="de-CH" dirty="0"/>
          </a:p>
          <a:p>
            <a:r>
              <a:rPr lang="de-CH" dirty="0"/>
              <a:t>Dokument 150_A3und5_Name1_</a:t>
            </a:r>
            <a:r>
              <a:rPr lang="de-CH" i="1" dirty="0"/>
              <a:t>Name2_Klasse</a:t>
            </a:r>
            <a:r>
              <a:rPr lang="de-CH" dirty="0"/>
              <a:t>.pdf gemäss Vorlage senden am Ende der Lektion 3 (nächstes Mal) </a:t>
            </a:r>
            <a:br>
              <a:rPr lang="de-CH" dirty="0"/>
            </a:br>
            <a:r>
              <a:rPr lang="de-CH" dirty="0"/>
              <a:t>an </a:t>
            </a:r>
            <a:r>
              <a:rPr lang="de-CH" dirty="0">
                <a:hlinkClick r:id="rId4"/>
              </a:rPr>
              <a:t>beat.walter@gibb.ch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Heute Abgabe</a:t>
            </a:r>
          </a:p>
          <a:p>
            <a:r>
              <a:rPr lang="de-CH" dirty="0"/>
              <a:t>Dokument </a:t>
            </a:r>
            <a:r>
              <a:rPr lang="de-CH" b="1" dirty="0"/>
              <a:t>150_A2_Name1_</a:t>
            </a:r>
            <a:r>
              <a:rPr lang="de-CH" b="1" i="1" dirty="0"/>
              <a:t>Name2_Klasse</a:t>
            </a:r>
            <a:r>
              <a:rPr lang="de-CH" b="1" dirty="0"/>
              <a:t>.pdf </a:t>
            </a:r>
            <a:r>
              <a:rPr lang="de-CH" dirty="0"/>
              <a:t>gemäss Vorlage senden am Ende der Lektion </a:t>
            </a:r>
            <a:br>
              <a:rPr lang="de-CH" dirty="0"/>
            </a:br>
            <a:r>
              <a:rPr lang="de-CH" dirty="0"/>
              <a:t>an </a:t>
            </a:r>
            <a:r>
              <a:rPr lang="de-CH" dirty="0">
                <a:hlinkClick r:id="rId4"/>
              </a:rPr>
              <a:t>beat.walter@gibb.ch</a:t>
            </a:r>
            <a:endParaRPr lang="de-CH" dirty="0"/>
          </a:p>
          <a:p>
            <a:endParaRPr lang="de-CH" dirty="0"/>
          </a:p>
          <a:p>
            <a:r>
              <a:rPr lang="de-CH" dirty="0"/>
              <a:t>Update senden möglich bis Dienstag 23:59</a:t>
            </a:r>
            <a:br>
              <a:rPr lang="de-CH" dirty="0"/>
            </a:br>
            <a:endParaRPr lang="de-CH" dirty="0"/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7084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A244EC-A45F-46A3-876E-51AA020990A6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f6dd51ad-09b0-45be-9789-61b661e13108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261</Words>
  <Application>Microsoft Office PowerPoint</Application>
  <PresentationFormat>Breitbild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Dosis</vt:lpstr>
      <vt:lpstr>Source Sans Pro</vt:lpstr>
      <vt:lpstr>smartlearn</vt:lpstr>
      <vt:lpstr>Einführung ins Thema und das Modul 150 </vt:lpstr>
      <vt:lpstr>ITIL - Service Value System </vt:lpstr>
      <vt:lpstr>ITIL Service Value Chain</vt:lpstr>
      <vt:lpstr>Change-Control Practice </vt:lpstr>
      <vt:lpstr>Typen von Änderungen (Change)</vt:lpstr>
      <vt:lpstr>Projektmethoden </vt:lpstr>
      <vt:lpstr>Auftrag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Beat Walter</cp:lastModifiedBy>
  <cp:revision>47</cp:revision>
  <dcterms:created xsi:type="dcterms:W3CDTF">2019-10-23T08:55:11Z</dcterms:created>
  <dcterms:modified xsi:type="dcterms:W3CDTF">2022-08-22T09:26:29Z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