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7" r:id="rId6"/>
    <p:sldId id="293" r:id="rId7"/>
    <p:sldId id="294" r:id="rId8"/>
    <p:sldId id="284" r:id="rId9"/>
    <p:sldId id="300" r:id="rId10"/>
    <p:sldId id="29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84724" autoAdjust="0"/>
  </p:normalViewPr>
  <p:slideViewPr>
    <p:cSldViewPr>
      <p:cViewPr varScale="1">
        <p:scale>
          <a:sx n="113" d="100"/>
          <a:sy n="113" d="100"/>
        </p:scale>
        <p:origin x="222" y="102"/>
      </p:cViewPr>
      <p:guideLst>
        <p:guide orient="horz" pos="48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3" d="100"/>
          <a:sy n="123" d="100"/>
        </p:scale>
        <p:origin x="54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 Walter" userId="a530bbed-8a9c-4b9b-b130-b4c664533b1f" providerId="ADAL" clId="{6372F70D-5A40-4B39-9468-936F9CABB352}"/>
    <pc:docChg chg="modSld">
      <pc:chgData name="Beat Walter" userId="a530bbed-8a9c-4b9b-b130-b4c664533b1f" providerId="ADAL" clId="{6372F70D-5A40-4B39-9468-936F9CABB352}" dt="2022-08-23T08:00:16.290" v="0" actId="20577"/>
      <pc:docMkLst>
        <pc:docMk/>
      </pc:docMkLst>
      <pc:sldChg chg="modSp mod">
        <pc:chgData name="Beat Walter" userId="a530bbed-8a9c-4b9b-b130-b4c664533b1f" providerId="ADAL" clId="{6372F70D-5A40-4B39-9468-936F9CABB352}" dt="2022-08-23T08:00:16.290" v="0" actId="20577"/>
        <pc:sldMkLst>
          <pc:docMk/>
          <pc:sldMk cId="2615708427" sldId="299"/>
        </pc:sldMkLst>
        <pc:spChg chg="mod">
          <ac:chgData name="Beat Walter" userId="a530bbed-8a9c-4b9b-b130-b4c664533b1f" providerId="ADAL" clId="{6372F70D-5A40-4B39-9468-936F9CABB352}" dt="2022-08-23T08:00:16.290" v="0" actId="20577"/>
          <ac:spMkLst>
            <pc:docMk/>
            <pc:sldMk cId="2615708427" sldId="299"/>
            <ac:spMk id="3" creationId="{BF918737-0B5E-4614-AE19-CDF6DD2F0790}"/>
          </ac:spMkLst>
        </pc:spChg>
      </pc:sldChg>
    </pc:docChg>
  </pc:docChgLst>
  <pc:docChgLst>
    <pc:chgData name="Beat Walter" userId="a530bbed-8a9c-4b9b-b130-b4c664533b1f" providerId="ADAL" clId="{095EB2A1-739A-48E8-860F-8454B101ECA4}"/>
    <pc:docChg chg="modSld">
      <pc:chgData name="Beat Walter" userId="a530bbed-8a9c-4b9b-b130-b4c664533b1f" providerId="ADAL" clId="{095EB2A1-739A-48E8-860F-8454B101ECA4}" dt="2022-08-29T08:19:59.256" v="5" actId="20577"/>
      <pc:docMkLst>
        <pc:docMk/>
      </pc:docMkLst>
      <pc:sldChg chg="modSp">
        <pc:chgData name="Beat Walter" userId="a530bbed-8a9c-4b9b-b130-b4c664533b1f" providerId="ADAL" clId="{095EB2A1-739A-48E8-860F-8454B101ECA4}" dt="2022-08-29T08:19:59.256" v="5" actId="20577"/>
        <pc:sldMkLst>
          <pc:docMk/>
          <pc:sldMk cId="2615708427" sldId="299"/>
        </pc:sldMkLst>
        <pc:spChg chg="mod">
          <ac:chgData name="Beat Walter" userId="a530bbed-8a9c-4b9b-b130-b4c664533b1f" providerId="ADAL" clId="{095EB2A1-739A-48E8-860F-8454B101ECA4}" dt="2022-08-29T08:19:59.256" v="5" actId="20577"/>
          <ac:spMkLst>
            <pc:docMk/>
            <pc:sldMk cId="2615708427" sldId="299"/>
            <ac:spMk id="3" creationId="{BF918737-0B5E-4614-AE19-CDF6DD2F0790}"/>
          </ac:spMkLst>
        </pc:spChg>
      </pc:sldChg>
    </pc:docChg>
  </pc:docChgLst>
  <pc:docChgLst>
    <pc:chgData name="Beat Walter" userId="a530bbed-8a9c-4b9b-b130-b4c664533b1f" providerId="ADAL" clId="{31F20243-7228-4FCB-B149-F5CFBF35E679}"/>
    <pc:docChg chg="addSld modSld sldOrd">
      <pc:chgData name="Beat Walter" userId="a530bbed-8a9c-4b9b-b130-b4c664533b1f" providerId="ADAL" clId="{31F20243-7228-4FCB-B149-F5CFBF35E679}" dt="2022-08-22T15:11:30.268" v="176" actId="20577"/>
      <pc:docMkLst>
        <pc:docMk/>
      </pc:docMkLst>
      <pc:sldChg chg="add ord">
        <pc:chgData name="Beat Walter" userId="a530bbed-8a9c-4b9b-b130-b4c664533b1f" providerId="ADAL" clId="{31F20243-7228-4FCB-B149-F5CFBF35E679}" dt="2022-08-22T09:18:12.228" v="1"/>
        <pc:sldMkLst>
          <pc:docMk/>
          <pc:sldMk cId="2164629474" sldId="293"/>
        </pc:sldMkLst>
      </pc:sldChg>
      <pc:sldChg chg="modSp">
        <pc:chgData name="Beat Walter" userId="a530bbed-8a9c-4b9b-b130-b4c664533b1f" providerId="ADAL" clId="{31F20243-7228-4FCB-B149-F5CFBF35E679}" dt="2022-08-22T15:11:30.268" v="176" actId="20577"/>
        <pc:sldMkLst>
          <pc:docMk/>
          <pc:sldMk cId="2615708427" sldId="299"/>
        </pc:sldMkLst>
        <pc:spChg chg="mod">
          <ac:chgData name="Beat Walter" userId="a530bbed-8a9c-4b9b-b130-b4c664533b1f" providerId="ADAL" clId="{31F20243-7228-4FCB-B149-F5CFBF35E679}" dt="2022-08-22T15:11:30.268" v="176" actId="20577"/>
          <ac:spMkLst>
            <pc:docMk/>
            <pc:sldMk cId="2615708427" sldId="299"/>
            <ac:spMk id="3" creationId="{BF918737-0B5E-4614-AE19-CDF6DD2F0790}"/>
          </ac:spMkLst>
        </pc:spChg>
      </pc:sldChg>
    </pc:docChg>
  </pc:docChgLst>
  <pc:docChgLst>
    <pc:chgData name="Beat" userId="a530bbed-8a9c-4b9b-b130-b4c664533b1f" providerId="ADAL" clId="{FF2BE761-1DD1-42E1-A5B1-50C325FB5733}"/>
    <pc:docChg chg="undo custSel addSld delSld modSld">
      <pc:chgData name="Beat" userId="a530bbed-8a9c-4b9b-b130-b4c664533b1f" providerId="ADAL" clId="{FF2BE761-1DD1-42E1-A5B1-50C325FB5733}" dt="2022-08-24T13:53:13.696" v="35" actId="6549"/>
      <pc:docMkLst>
        <pc:docMk/>
      </pc:docMkLst>
      <pc:sldChg chg="modSp mod">
        <pc:chgData name="Beat" userId="a530bbed-8a9c-4b9b-b130-b4c664533b1f" providerId="ADAL" clId="{FF2BE761-1DD1-42E1-A5B1-50C325FB5733}" dt="2022-08-24T13:42:24.523" v="4" actId="27636"/>
        <pc:sldMkLst>
          <pc:docMk/>
          <pc:sldMk cId="1409639509" sldId="256"/>
        </pc:sldMkLst>
        <pc:spChg chg="mod">
          <ac:chgData name="Beat" userId="a530bbed-8a9c-4b9b-b130-b4c664533b1f" providerId="ADAL" clId="{FF2BE761-1DD1-42E1-A5B1-50C325FB5733}" dt="2022-08-24T13:42:24.523" v="4" actId="27636"/>
          <ac:spMkLst>
            <pc:docMk/>
            <pc:sldMk cId="1409639509" sldId="256"/>
            <ac:spMk id="3" creationId="{2CE6FAD2-1BA3-4A67-A298-E3EF2853BBF1}"/>
          </ac:spMkLst>
        </pc:spChg>
      </pc:sldChg>
      <pc:sldChg chg="modSp mod">
        <pc:chgData name="Beat" userId="a530bbed-8a9c-4b9b-b130-b4c664533b1f" providerId="ADAL" clId="{FF2BE761-1DD1-42E1-A5B1-50C325FB5733}" dt="2022-08-24T13:53:13.696" v="35" actId="6549"/>
        <pc:sldMkLst>
          <pc:docMk/>
          <pc:sldMk cId="2615708427" sldId="299"/>
        </pc:sldMkLst>
        <pc:spChg chg="mod">
          <ac:chgData name="Beat" userId="a530bbed-8a9c-4b9b-b130-b4c664533b1f" providerId="ADAL" clId="{FF2BE761-1DD1-42E1-A5B1-50C325FB5733}" dt="2022-08-24T13:53:13.696" v="35" actId="6549"/>
          <ac:spMkLst>
            <pc:docMk/>
            <pc:sldMk cId="2615708427" sldId="299"/>
            <ac:spMk id="3" creationId="{BF918737-0B5E-4614-AE19-CDF6DD2F0790}"/>
          </ac:spMkLst>
        </pc:spChg>
      </pc:sldChg>
      <pc:sldChg chg="addSp delSp modSp add mod">
        <pc:chgData name="Beat" userId="a530bbed-8a9c-4b9b-b130-b4c664533b1f" providerId="ADAL" clId="{FF2BE761-1DD1-42E1-A5B1-50C325FB5733}" dt="2022-08-24T13:50:18.729" v="31" actId="1076"/>
        <pc:sldMkLst>
          <pc:docMk/>
          <pc:sldMk cId="1005408597" sldId="300"/>
        </pc:sldMkLst>
        <pc:spChg chg="add del mod">
          <ac:chgData name="Beat" userId="a530bbed-8a9c-4b9b-b130-b4c664533b1f" providerId="ADAL" clId="{FF2BE761-1DD1-42E1-A5B1-50C325FB5733}" dt="2022-08-24T13:46:26.572" v="23" actId="1076"/>
          <ac:spMkLst>
            <pc:docMk/>
            <pc:sldMk cId="1005408597" sldId="300"/>
            <ac:spMk id="3" creationId="{BF918737-0B5E-4614-AE19-CDF6DD2F0790}"/>
          </ac:spMkLst>
        </pc:spChg>
        <pc:picChg chg="add del">
          <ac:chgData name="Beat" userId="a530bbed-8a9c-4b9b-b130-b4c664533b1f" providerId="ADAL" clId="{FF2BE761-1DD1-42E1-A5B1-50C325FB5733}" dt="2022-08-24T13:50:09.753" v="28" actId="478"/>
          <ac:picMkLst>
            <pc:docMk/>
            <pc:sldMk cId="1005408597" sldId="300"/>
            <ac:picMk id="5" creationId="{05AC7C10-9C92-4B86-AEDF-84D406F7F3AB}"/>
          </ac:picMkLst>
        </pc:picChg>
        <pc:picChg chg="del mod">
          <ac:chgData name="Beat" userId="a530bbed-8a9c-4b9b-b130-b4c664533b1f" providerId="ADAL" clId="{FF2BE761-1DD1-42E1-A5B1-50C325FB5733}" dt="2022-08-24T13:48:48.530" v="26" actId="478"/>
          <ac:picMkLst>
            <pc:docMk/>
            <pc:sldMk cId="1005408597" sldId="300"/>
            <ac:picMk id="7" creationId="{6356D33C-DDA8-4FBE-9B96-58E998F935D6}"/>
          </ac:picMkLst>
        </pc:picChg>
        <pc:picChg chg="add mod">
          <ac:chgData name="Beat" userId="a530bbed-8a9c-4b9b-b130-b4c664533b1f" providerId="ADAL" clId="{FF2BE761-1DD1-42E1-A5B1-50C325FB5733}" dt="2022-08-24T13:50:18.729" v="31" actId="1076"/>
          <ac:picMkLst>
            <pc:docMk/>
            <pc:sldMk cId="1005408597" sldId="300"/>
            <ac:picMk id="8" creationId="{DC1CECD9-18A8-46DA-BB6C-FF33EB7ACBD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C4971B-4A37-460E-9F5E-1729C2CBC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6672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sz="900" dirty="0">
              <a:latin typeface="+mj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1C1974-7709-46EA-89B3-FBAB24D20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395" y="8685213"/>
            <a:ext cx="47508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2F6A-67D7-4DE7-A426-B2B6D2464035}" type="slidenum">
              <a:rPr lang="de-CH" sz="900" b="1" smtClean="0">
                <a:latin typeface="+mj-lt"/>
              </a:rPr>
              <a:t>‹Nr.›</a:t>
            </a:fld>
            <a:endParaRPr lang="de-CH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59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077" y="395536"/>
            <a:ext cx="6053409" cy="34058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3077" y="4283968"/>
            <a:ext cx="6050259" cy="4128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307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40307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0A573A10-8E16-4598-9160-A7C93DA638D0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495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EFEC7A8-8EE0-4F58-837C-2FC8758688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01D71-2392-483A-8051-62FE315BD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669" y="1133841"/>
            <a:ext cx="10800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3678EC-09D9-4716-BAE5-02A4021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613516"/>
            <a:ext cx="1080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584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(kurz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2656"/>
            <a:ext cx="10801200" cy="50405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1017224" cy="5040560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F0CFD4-2B4A-44BC-971F-616C2D482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76C74B-CE08-47B0-AD29-42A802299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28596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(lang)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4091-71B1-483E-A013-079D716B43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400" y="332656"/>
            <a:ext cx="10801200" cy="936104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defRPr sz="4000" baseline="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476B16-F216-4D67-AB77-335C65CE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772816"/>
            <a:ext cx="11017224" cy="4536504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BA5EB7-0264-43FE-827F-7F03F7200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6F50D-FE99-49FF-9966-10CECF7BE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1414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56C311A-B799-4519-8021-8836177EFD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1218671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EA5B38-AA3C-459D-AA86-D69C6CFB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709738"/>
            <a:ext cx="1080127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D16D7-E979-42FA-94E3-D043D469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4589463"/>
            <a:ext cx="108012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32174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1AB-CDC1-49AA-86CA-48F43D90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6473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E7BD2-7CB7-45C5-A8D0-9712E315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76" y="1412776"/>
            <a:ext cx="5400601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952529-6E16-4EC0-B3E1-CE4263EE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12776"/>
            <a:ext cx="5400600" cy="48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4362B-67D8-4E50-92E1-114BD22C3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D9753-A6C5-4145-8F94-B4CA67026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46626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BB06A-ED9F-44C6-9D12-701CABBA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587683" cy="7193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49D6-9003-4874-978C-28DB80D4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69207"/>
            <a:ext cx="5184651" cy="71963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1DAFC-5FF2-4B10-902E-6BA41B14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377" y="2132856"/>
            <a:ext cx="5400600" cy="41764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231840-1DD8-412F-98E4-F87AE9FF0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73287"/>
            <a:ext cx="5183188" cy="715553"/>
          </a:xfrm>
        </p:spPr>
        <p:txBody>
          <a:bodyPr anchor="t"/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F985F6-E623-4240-8C97-E279AF32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32856"/>
            <a:ext cx="5400675" cy="41764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91F4E6-7A3C-41D8-8310-1093528B3A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368EB6B-F468-4274-9CD5-611B7985D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1864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32A45-7F3D-43FF-A21E-CD1B18E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2350-9061-4E4C-9581-119E1CD1E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7568" y="6447257"/>
            <a:ext cx="8136979" cy="404664"/>
          </a:xfrm>
        </p:spPr>
        <p:txBody>
          <a:bodyPr/>
          <a:lstStyle/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5612B-2C6A-49E9-BFCA-858525306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491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CC60E93-E8D0-41DC-8511-E03951A92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A42B57-CF91-4621-9897-DAC2329F85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46492"/>
            <a:ext cx="2880320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0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98353E-A4C2-4E3E-89DE-3B183DFE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131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E8CF51-219D-4D43-8F8E-D0E440A51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1825624"/>
            <a:ext cx="11017226" cy="448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E300426-9C67-42CF-8C97-9B783B8D2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1464" y="6435534"/>
            <a:ext cx="8136979" cy="404664"/>
          </a:xfrm>
          <a:prstGeom prst="rect">
            <a:avLst/>
          </a:prstGeom>
        </p:spPr>
        <p:txBody>
          <a:bodyPr vert="horz" wrap="none" lIns="91440" tIns="45720" rIns="91440" bIns="14400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de-DE"/>
              <a:t>150 E-Business-Applikationen anpassen - Einführiung - Markus Nufer</a:t>
            </a:r>
            <a:endParaRPr lang="de-CH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A7757D50-7122-4B62-BC7D-6BE89384E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9224" y="6453336"/>
            <a:ext cx="546101" cy="404664"/>
          </a:xfrm>
          <a:prstGeom prst="rect">
            <a:avLst/>
          </a:prstGeom>
        </p:spPr>
        <p:txBody>
          <a:bodyPr vert="horz" lIns="91440" tIns="45720" rIns="91440" bIns="144000" rtlCol="0" anchor="b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AAADE21D-57C1-4D68-80DF-96A82667434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78C26915-6AE7-4027-BF4A-9BA1C10039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847" y="6176963"/>
            <a:ext cx="412087" cy="4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Source Sans Pro" panose="020B0503030403020204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laza.training/online-courses/itil-4-foundation/lesson/07/" TargetMode="External"/><Relationship Id="rId2" Type="http://schemas.openxmlformats.org/officeDocument/2006/relationships/hyperlink" Target="https://mplaza.training/online-courses/itil-4-foundation/lesson/04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beat.walter@gibb.ch" TargetMode="External"/><Relationship Id="rId4" Type="http://schemas.openxmlformats.org/officeDocument/2006/relationships/hyperlink" Target="https://mplaza.training/online-courses/itil-4-foundation/lesson/0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CE6FAD2-1BA3-4A67-A298-E3EF2853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669" y="3140968"/>
            <a:ext cx="10800000" cy="212831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150 E-Business-Applikationen anpassen /</a:t>
            </a:r>
          </a:p>
          <a:p>
            <a:r>
              <a:rPr lang="de-CH" dirty="0"/>
              <a:t>IT Service Management </a:t>
            </a:r>
          </a:p>
          <a:p>
            <a:r>
              <a:rPr lang="de-CH" dirty="0"/>
              <a:t>Lektion 3</a:t>
            </a:r>
          </a:p>
          <a:p>
            <a:endParaRPr lang="de-CH" dirty="0"/>
          </a:p>
          <a:p>
            <a:r>
              <a:rPr lang="de-CH" dirty="0"/>
              <a:t>Beat Walter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2EF979-B2C8-4487-80AC-FA75565C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1133841"/>
            <a:ext cx="11233247" cy="2387600"/>
          </a:xfrm>
        </p:spPr>
        <p:txBody>
          <a:bodyPr>
            <a:normAutofit fontScale="90000"/>
          </a:bodyPr>
          <a:lstStyle/>
          <a:p>
            <a:r>
              <a:rPr lang="de-CH" dirty="0"/>
              <a:t>Einführung ins Thema und das Modul 150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9639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ITIL - Service Value System 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440D8F-D856-4D0C-AE25-44CCE59C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903183"/>
            <a:ext cx="7639520" cy="54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0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1" y="333375"/>
            <a:ext cx="10657184" cy="575345"/>
          </a:xfrm>
        </p:spPr>
        <p:txBody>
          <a:bodyPr>
            <a:normAutofit fontScale="90000"/>
          </a:bodyPr>
          <a:lstStyle/>
          <a:p>
            <a:r>
              <a:rPr lang="de-CH" dirty="0"/>
              <a:t>ITIL Service Value Chain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107DBE-70D3-4943-9105-3EADF578A6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47400F-03D0-410F-AD32-82F7CCF99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2D30FC-016B-4319-8841-8E639BFB54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9536" y="980728"/>
            <a:ext cx="734481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94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Change-Control Practice 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9" name="Grafik 8" descr="Computergenerierter Alternativtext:&#10;Change Schedule &#10;Change control &#10;Assess &#10;Peer Review &#10;(expected risks and benefits) &#10;Decentralized &#10;Change Authority &#10;Centralized ">
            <a:extLst>
              <a:ext uri="{FF2B5EF4-FFF2-40B4-BE49-F238E27FC236}">
                <a16:creationId xmlns:a16="http://schemas.microsoft.com/office/drawing/2014/main" id="{2E1705EF-FC03-4529-8724-7D109B2FA6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97" y="1052736"/>
            <a:ext cx="8064896" cy="518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2901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Typen von Änderungen (Change)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2999D7-3440-4E2A-8409-D3429ECBD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1584" y="1124744"/>
            <a:ext cx="7056784" cy="489654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Projektmethoden 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690718" y="903182"/>
            <a:ext cx="39292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Agile</a:t>
            </a:r>
          </a:p>
          <a:p>
            <a:r>
              <a:rPr lang="de-CH" dirty="0"/>
              <a:t>Iterativ. Zusammen mit Kunde / Nutzer</a:t>
            </a:r>
          </a:p>
          <a:p>
            <a:r>
              <a:rPr lang="de-CH" dirty="0"/>
              <a:t> </a:t>
            </a:r>
          </a:p>
          <a:p>
            <a:r>
              <a:rPr lang="de-CH" b="1" dirty="0"/>
              <a:t>Wasserfall</a:t>
            </a:r>
          </a:p>
          <a:p>
            <a:r>
              <a:rPr lang="de-CH" dirty="0"/>
              <a:t>Alles von Anfang an durchgeplant</a:t>
            </a:r>
          </a:p>
        </p:txBody>
      </p:sp>
    </p:spTree>
    <p:extLst>
      <p:ext uri="{BB962C8B-B14F-4D97-AF65-F5344CB8AC3E}">
        <p14:creationId xmlns:p14="http://schemas.microsoft.com/office/powerpoint/2010/main" val="10054085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400" y="333375"/>
            <a:ext cx="10801201" cy="569807"/>
          </a:xfrm>
        </p:spPr>
        <p:txBody>
          <a:bodyPr>
            <a:normAutofit fontScale="90000"/>
          </a:bodyPr>
          <a:lstStyle/>
          <a:p>
            <a:r>
              <a:rPr lang="de-CH" dirty="0"/>
              <a:t>Auftrag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18BFFE4-FB47-4D92-9CD3-FC89EDD35E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67408" y="6453336"/>
            <a:ext cx="8136979" cy="404664"/>
          </a:xfrm>
        </p:spPr>
        <p:txBody>
          <a:bodyPr/>
          <a:lstStyle/>
          <a:p>
            <a:r>
              <a:rPr lang="de-DE" dirty="0"/>
              <a:t>150 IT Service Management / E-Business Applikationen anpassen – Beat Walter</a:t>
            </a:r>
            <a:endParaRPr lang="de-CH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53CE562-B122-4800-88E0-64C00335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DE21D-57C1-4D68-80DF-96A826674346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918737-0B5E-4614-AE19-CDF6DD2F0790}"/>
              </a:ext>
            </a:extLst>
          </p:cNvPr>
          <p:cNvSpPr txBox="1"/>
          <p:nvPr/>
        </p:nvSpPr>
        <p:spPr>
          <a:xfrm>
            <a:off x="723407" y="1556792"/>
            <a:ext cx="117583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Video "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Service Management" </a:t>
            </a:r>
            <a:r>
              <a:rPr lang="en-US" dirty="0">
                <a:hlinkClick r:id="rId2"/>
              </a:rPr>
              <a:t>ITIL® 4: What is Value?</a:t>
            </a:r>
            <a:r>
              <a:rPr lang="en-US" dirty="0"/>
              <a:t> </a:t>
            </a:r>
          </a:p>
          <a:p>
            <a:r>
              <a:rPr lang="de-CH" dirty="0"/>
              <a:t>Video </a:t>
            </a:r>
            <a:r>
              <a:rPr lang="de-CH" dirty="0">
                <a:hlinkClick r:id="rId3"/>
              </a:rPr>
              <a:t>«Service Value System»</a:t>
            </a:r>
            <a:endParaRPr lang="de-CH" dirty="0"/>
          </a:p>
          <a:p>
            <a:r>
              <a:rPr lang="en-US" dirty="0"/>
              <a:t>Video </a:t>
            </a:r>
            <a:r>
              <a:rPr lang="de-CH" dirty="0">
                <a:hlinkClick r:id="rId4"/>
              </a:rPr>
              <a:t>«</a:t>
            </a:r>
            <a:r>
              <a:rPr lang="en-US" dirty="0">
                <a:hlinkClick r:id="rId4"/>
              </a:rPr>
              <a:t>An Introduction to the Service Value Chain</a:t>
            </a:r>
            <a:r>
              <a:rPr lang="de-CH" dirty="0">
                <a:hlinkClick r:id="rId4"/>
              </a:rPr>
              <a:t>»</a:t>
            </a:r>
            <a:endParaRPr lang="de-CH" dirty="0"/>
          </a:p>
          <a:p>
            <a:r>
              <a:rPr lang="de-CH" dirty="0"/>
              <a:t>Arbeitsblatt 3 und 5 lesen und umsetzen. Dazu Vorlage 150_AB3und5_AuftragsVorlage.dotx in Klassenshare verwenden.  </a:t>
            </a:r>
          </a:p>
          <a:p>
            <a:r>
              <a:rPr lang="de-CH" dirty="0"/>
              <a:t>Im Betrieb Change Prozess und Change Dokumentationsanforderungen aufnehmen.</a:t>
            </a:r>
          </a:p>
          <a:p>
            <a:r>
              <a:rPr lang="de-CH" dirty="0"/>
              <a:t>Ihren Vorschlag für einen optimierten Änderungsprozess entwerfen.</a:t>
            </a:r>
          </a:p>
          <a:p>
            <a:endParaRPr lang="de-CH" dirty="0"/>
          </a:p>
          <a:p>
            <a:r>
              <a:rPr lang="de-CH" b="1" dirty="0"/>
              <a:t>Heute Abgabe</a:t>
            </a:r>
          </a:p>
          <a:p>
            <a:r>
              <a:rPr lang="de-CH" dirty="0"/>
              <a:t>Dokument </a:t>
            </a:r>
            <a:r>
              <a:rPr lang="de-CH" b="1" dirty="0"/>
              <a:t>150</a:t>
            </a:r>
            <a:r>
              <a:rPr lang="de-CH" b="1"/>
              <a:t>_A3und5_Name1</a:t>
            </a:r>
            <a:r>
              <a:rPr lang="de-CH" b="1" dirty="0"/>
              <a:t>_</a:t>
            </a:r>
            <a:r>
              <a:rPr lang="de-CH" b="1" i="1" dirty="0"/>
              <a:t>Name2_Klasse</a:t>
            </a:r>
            <a:r>
              <a:rPr lang="de-CH" b="1" dirty="0"/>
              <a:t>.pdf </a:t>
            </a:r>
            <a:r>
              <a:rPr lang="de-CH" dirty="0"/>
              <a:t>gemäss Vorlage senden am Ende der Lektion </a:t>
            </a:r>
            <a:br>
              <a:rPr lang="de-CH" dirty="0"/>
            </a:br>
            <a:r>
              <a:rPr lang="de-CH" dirty="0"/>
              <a:t>an </a:t>
            </a:r>
            <a:r>
              <a:rPr lang="de-CH" dirty="0">
                <a:hlinkClick r:id="rId5"/>
              </a:rPr>
              <a:t>beat.walter@gibb.ch</a:t>
            </a:r>
            <a:endParaRPr lang="de-CH" dirty="0"/>
          </a:p>
          <a:p>
            <a:endParaRPr lang="de-CH" dirty="0"/>
          </a:p>
          <a:p>
            <a:r>
              <a:rPr lang="de-CH" dirty="0"/>
              <a:t>Update senden möglich bis Freitag 23:59</a:t>
            </a:r>
            <a:br>
              <a:rPr lang="de-CH" dirty="0"/>
            </a:br>
            <a:endParaRPr lang="de-CH" dirty="0"/>
          </a:p>
          <a:p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7084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martlearn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40.potx" id="{E6294113-471C-4E66-A811-33C1860E8819}" vid="{1655FB9D-1FDB-4FEE-B358-A5DB3C553BD1}"/>
    </a:ext>
  </a:extLst>
</a:theme>
</file>

<file path=ppt/theme/theme2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martlearn">
      <a:dk1>
        <a:sysClr val="windowText" lastClr="000000"/>
      </a:dk1>
      <a:lt1>
        <a:sysClr val="window" lastClr="FFFFFF"/>
      </a:lt1>
      <a:dk2>
        <a:srgbClr val="333333"/>
      </a:dk2>
      <a:lt2>
        <a:srgbClr val="EEEEEE"/>
      </a:lt2>
      <a:accent1>
        <a:srgbClr val="812E90"/>
      </a:accent1>
      <a:accent2>
        <a:srgbClr val="C40B64"/>
      </a:accent2>
      <a:accent3>
        <a:srgbClr val="07A1E2"/>
      </a:accent3>
      <a:accent4>
        <a:srgbClr val="E5C437"/>
      </a:accent4>
      <a:accent5>
        <a:srgbClr val="C62742"/>
      </a:accent5>
      <a:accent6>
        <a:srgbClr val="7AB658"/>
      </a:accent6>
      <a:hlink>
        <a:srgbClr val="812E90"/>
      </a:hlink>
      <a:folHlink>
        <a:srgbClr val="812E90"/>
      </a:folHlink>
    </a:clrScheme>
    <a:fontScheme name="smartlearn">
      <a:majorFont>
        <a:latin typeface="Dosis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DCC346F032D341996B56C67570EE79" ma:contentTypeVersion="0" ma:contentTypeDescription="Ein neues Dokument erstellen." ma:contentTypeScope="" ma:versionID="94eff4a40d2837d4624ac5cd67979383">
  <xsd:schema xmlns:xsd="http://www.w3.org/2001/XMLSchema" xmlns:xs="http://www.w3.org/2001/XMLSchema" xmlns:p="http://schemas.microsoft.com/office/2006/metadata/properties" xmlns:ns2="f6dd51ad-09b0-45be-9789-61b661e13108" targetNamespace="http://schemas.microsoft.com/office/2006/metadata/properties" ma:root="true" ma:fieldsID="6d112400bd0421393c9a9cea016c6fea" ns2:_="">
    <xsd:import namespace="f6dd51ad-09b0-45be-9789-61b661e1310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d51ad-09b0-45be-9789-61b661e131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0E8EBA-9E76-47AF-923F-49EBA3516F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241158-826E-4161-8076-5DABDC3A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d51ad-09b0-45be-9789-61b661e13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A244EC-A45F-46A3-876E-51AA020990A6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f6dd51ad-09b0-45be-9789-61b661e1310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IA40-Markus-Nufer</Template>
  <TotalTime>0</TotalTime>
  <Words>232</Words>
  <Application>Microsoft Office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Dosis</vt:lpstr>
      <vt:lpstr>Source Sans Pro</vt:lpstr>
      <vt:lpstr>smartlearn</vt:lpstr>
      <vt:lpstr>Einführung ins Thema und das Modul 150 </vt:lpstr>
      <vt:lpstr>ITIL - Service Value System </vt:lpstr>
      <vt:lpstr>ITIL Service Value Chain</vt:lpstr>
      <vt:lpstr>Change-Control Practice </vt:lpstr>
      <vt:lpstr>Typen von Änderungen (Change)</vt:lpstr>
      <vt:lpstr>Projektmethoden </vt:lpstr>
      <vt:lpstr>Auftrag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Nufer</dc:creator>
  <cp:lastModifiedBy>Beat Walter</cp:lastModifiedBy>
  <cp:revision>49</cp:revision>
  <dcterms:created xsi:type="dcterms:W3CDTF">2019-10-23T08:55:11Z</dcterms:created>
  <dcterms:modified xsi:type="dcterms:W3CDTF">2022-08-30T06:24:37Z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0x01010003DCC346F032D341996B56C67570EE79</vt:lpwstr>
  </property>
</Properties>
</file>