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2" r:id="rId6"/>
    <p:sldId id="294" r:id="rId7"/>
    <p:sldId id="293" r:id="rId8"/>
    <p:sldId id="296" r:id="rId9"/>
    <p:sldId id="299" r:id="rId10"/>
    <p:sldId id="300" r:id="rId11"/>
    <p:sldId id="298" r:id="rId12"/>
    <p:sldId id="30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84724" autoAdjust="0"/>
  </p:normalViewPr>
  <p:slideViewPr>
    <p:cSldViewPr>
      <p:cViewPr varScale="1">
        <p:scale>
          <a:sx n="69" d="100"/>
          <a:sy n="69" d="100"/>
        </p:scale>
        <p:origin x="60" y="180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 Walter" userId="a530bbed-8a9c-4b9b-b130-b4c664533b1f" providerId="ADAL" clId="{9912633C-1950-42A9-950E-150AF6900628}"/>
    <pc:docChg chg="custSel addSld modSld">
      <pc:chgData name="Beat Walter" userId="a530bbed-8a9c-4b9b-b130-b4c664533b1f" providerId="ADAL" clId="{9912633C-1950-42A9-950E-150AF6900628}" dt="2022-09-05T13:55:16.404" v="10" actId="6549"/>
      <pc:docMkLst>
        <pc:docMk/>
      </pc:docMkLst>
      <pc:sldChg chg="modSp">
        <pc:chgData name="Beat Walter" userId="a530bbed-8a9c-4b9b-b130-b4c664533b1f" providerId="ADAL" clId="{9912633C-1950-42A9-950E-150AF6900628}" dt="2022-09-05T13:49:07.072" v="3" actId="27636"/>
        <pc:sldMkLst>
          <pc:docMk/>
          <pc:sldMk cId="1409639509" sldId="256"/>
        </pc:sldMkLst>
        <pc:spChg chg="mod">
          <ac:chgData name="Beat Walter" userId="a530bbed-8a9c-4b9b-b130-b4c664533b1f" providerId="ADAL" clId="{9912633C-1950-42A9-950E-150AF6900628}" dt="2022-09-05T13:49:07.072" v="3" actId="27636"/>
          <ac:spMkLst>
            <pc:docMk/>
            <pc:sldMk cId="1409639509" sldId="256"/>
            <ac:spMk id="3" creationId="{2CE6FAD2-1BA3-4A67-A298-E3EF2853BBF1}"/>
          </ac:spMkLst>
        </pc:spChg>
      </pc:sldChg>
      <pc:sldChg chg="modSp">
        <pc:chgData name="Beat Walter" userId="a530bbed-8a9c-4b9b-b130-b4c664533b1f" providerId="ADAL" clId="{9912633C-1950-42A9-950E-150AF6900628}" dt="2022-09-05T13:55:16.404" v="10" actId="6549"/>
        <pc:sldMkLst>
          <pc:docMk/>
          <pc:sldMk cId="2589304204" sldId="301"/>
        </pc:sldMkLst>
        <pc:spChg chg="mod">
          <ac:chgData name="Beat Walter" userId="a530bbed-8a9c-4b9b-b130-b4c664533b1f" providerId="ADAL" clId="{9912633C-1950-42A9-950E-150AF6900628}" dt="2022-09-05T13:55:16.404" v="10" actId="6549"/>
          <ac:spMkLst>
            <pc:docMk/>
            <pc:sldMk cId="2589304204" sldId="301"/>
            <ac:spMk id="3" creationId="{BF918737-0B5E-4614-AE19-CDF6DD2F0790}"/>
          </ac:spMkLst>
        </pc:spChg>
      </pc:sldChg>
      <pc:sldChg chg="add">
        <pc:chgData name="Beat Walter" userId="a530bbed-8a9c-4b9b-b130-b4c664533b1f" providerId="ADAL" clId="{9912633C-1950-42A9-950E-150AF6900628}" dt="2022-09-05T13:53:50.483" v="4"/>
        <pc:sldMkLst>
          <pc:docMk/>
          <pc:sldMk cId="2319191877" sldId="302"/>
        </pc:sldMkLst>
      </pc:sldChg>
    </pc:docChg>
  </pc:docChgLst>
  <pc:docChgLst>
    <pc:chgData name="Beat Walter" userId="a530bbed-8a9c-4b9b-b130-b4c664533b1f" providerId="ADAL" clId="{B9585823-C245-44B2-81C6-DA69C822E362}"/>
    <pc:docChg chg="addSld modSld">
      <pc:chgData name="Beat Walter" userId="a530bbed-8a9c-4b9b-b130-b4c664533b1f" providerId="ADAL" clId="{B9585823-C245-44B2-81C6-DA69C822E362}" dt="2022-08-29T08:45:54.891" v="338" actId="6549"/>
      <pc:docMkLst>
        <pc:docMk/>
      </pc:docMkLst>
      <pc:sldChg chg="add">
        <pc:chgData name="Beat Walter" userId="a530bbed-8a9c-4b9b-b130-b4c664533b1f" providerId="ADAL" clId="{B9585823-C245-44B2-81C6-DA69C822E362}" dt="2022-08-29T08:44:38.153" v="315"/>
        <pc:sldMkLst>
          <pc:docMk/>
          <pc:sldMk cId="2164629474" sldId="293"/>
        </pc:sldMkLst>
      </pc:sldChg>
      <pc:sldChg chg="add">
        <pc:chgData name="Beat Walter" userId="a530bbed-8a9c-4b9b-b130-b4c664533b1f" providerId="ADAL" clId="{B9585823-C245-44B2-81C6-DA69C822E362}" dt="2022-08-29T08:44:38.153" v="315"/>
        <pc:sldMkLst>
          <pc:docMk/>
          <pc:sldMk cId="2660290103" sldId="294"/>
        </pc:sldMkLst>
      </pc:sldChg>
      <pc:sldChg chg="modSp">
        <pc:chgData name="Beat Walter" userId="a530bbed-8a9c-4b9b-b130-b4c664533b1f" providerId="ADAL" clId="{B9585823-C245-44B2-81C6-DA69C822E362}" dt="2022-08-29T08:38:19.848" v="314" actId="20577"/>
        <pc:sldMkLst>
          <pc:docMk/>
          <pc:sldMk cId="3868709437" sldId="298"/>
        </pc:sldMkLst>
        <pc:spChg chg="mod">
          <ac:chgData name="Beat Walter" userId="a530bbed-8a9c-4b9b-b130-b4c664533b1f" providerId="ADAL" clId="{B9585823-C245-44B2-81C6-DA69C822E362}" dt="2022-08-29T08:21:22.567" v="29" actId="20577"/>
          <ac:spMkLst>
            <pc:docMk/>
            <pc:sldMk cId="3868709437" sldId="298"/>
            <ac:spMk id="2" creationId="{00000000-0000-0000-0000-000000000000}"/>
          </ac:spMkLst>
        </pc:spChg>
        <pc:spChg chg="mod">
          <ac:chgData name="Beat Walter" userId="a530bbed-8a9c-4b9b-b130-b4c664533b1f" providerId="ADAL" clId="{B9585823-C245-44B2-81C6-DA69C822E362}" dt="2022-08-29T08:38:19.848" v="314" actId="20577"/>
          <ac:spMkLst>
            <pc:docMk/>
            <pc:sldMk cId="3868709437" sldId="298"/>
            <ac:spMk id="3" creationId="{BF918737-0B5E-4614-AE19-CDF6DD2F0790}"/>
          </ac:spMkLst>
        </pc:spChg>
      </pc:sldChg>
      <pc:sldChg chg="modSp add">
        <pc:chgData name="Beat Walter" userId="a530bbed-8a9c-4b9b-b130-b4c664533b1f" providerId="ADAL" clId="{B9585823-C245-44B2-81C6-DA69C822E362}" dt="2022-08-29T08:45:54.891" v="338" actId="6549"/>
        <pc:sldMkLst>
          <pc:docMk/>
          <pc:sldMk cId="2589304204" sldId="301"/>
        </pc:sldMkLst>
        <pc:spChg chg="mod">
          <ac:chgData name="Beat Walter" userId="a530bbed-8a9c-4b9b-b130-b4c664533b1f" providerId="ADAL" clId="{B9585823-C245-44B2-81C6-DA69C822E362}" dt="2022-08-29T08:45:54.891" v="338" actId="6549"/>
          <ac:spMkLst>
            <pc:docMk/>
            <pc:sldMk cId="2589304204" sldId="301"/>
            <ac:spMk id="3" creationId="{BF918737-0B5E-4614-AE19-CDF6DD2F07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7568" y="6447257"/>
            <a:ext cx="8136979" cy="404664"/>
          </a:xfrm>
        </p:spPr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435534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plaza.training/online-courses/itil-4-foundation/lesson/06/" TargetMode="External"/><Relationship Id="rId2" Type="http://schemas.openxmlformats.org/officeDocument/2006/relationships/hyperlink" Target="https://mplaza.training/online-courses/itil-4-foundation/lesson/05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beat.walter@gibb.ch" TargetMode="External"/><Relationship Id="rId4" Type="http://schemas.openxmlformats.org/officeDocument/2006/relationships/hyperlink" Target="https://mplaza.training/online-courses/itil-4-foundation/lesson/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140968"/>
            <a:ext cx="10800000" cy="2128310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150 E-Business-Applikationen anpassen /</a:t>
            </a:r>
          </a:p>
          <a:p>
            <a:r>
              <a:rPr lang="de-CH" dirty="0"/>
              <a:t>IT Service Management </a:t>
            </a:r>
          </a:p>
          <a:p>
            <a:r>
              <a:rPr lang="de-CH" dirty="0"/>
              <a:t>Lektion 4</a:t>
            </a:r>
          </a:p>
          <a:p>
            <a:r>
              <a:rPr lang="de-CH" dirty="0"/>
              <a:t>4.1</a:t>
            </a:r>
          </a:p>
          <a:p>
            <a:endParaRPr lang="de-CH" dirty="0"/>
          </a:p>
          <a:p>
            <a:r>
              <a:rPr lang="de-CH" dirty="0"/>
              <a:t>Beat Walter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133841"/>
            <a:ext cx="11233247" cy="2387600"/>
          </a:xfrm>
        </p:spPr>
        <p:txBody>
          <a:bodyPr>
            <a:normAutofit fontScale="90000"/>
          </a:bodyPr>
          <a:lstStyle/>
          <a:p>
            <a:r>
              <a:rPr lang="de-CH" dirty="0"/>
              <a:t>Einführung ins Thema und das Modul 150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Projektmethoden 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93474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Wasserfall</a:t>
            </a:r>
            <a:r>
              <a:rPr lang="de-CH" dirty="0"/>
              <a:t> </a:t>
            </a:r>
          </a:p>
          <a:p>
            <a:r>
              <a:rPr lang="de-CH" dirty="0"/>
              <a:t>Genaue Spezifikation vor Implementierung</a:t>
            </a:r>
          </a:p>
          <a:p>
            <a:endParaRPr lang="de-CH" dirty="0"/>
          </a:p>
          <a:p>
            <a:endParaRPr lang="de-CH" dirty="0"/>
          </a:p>
          <a:p>
            <a:r>
              <a:rPr lang="de-CH" b="1" dirty="0"/>
              <a:t>Agile</a:t>
            </a:r>
          </a:p>
          <a:p>
            <a:r>
              <a:rPr lang="de-CH" dirty="0"/>
              <a:t>Iterativ. Zusammen mit Kunde / Nutzer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Beide Methoden haben aber bezüglich Change Control und Change Schedule ähnliche Prozesse</a:t>
            </a:r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1918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ITIL Service Value System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93089F-384D-420F-B944-6AA73501D9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124744"/>
            <a:ext cx="8640960" cy="511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2901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1" y="333375"/>
            <a:ext cx="10657184" cy="575345"/>
          </a:xfrm>
        </p:spPr>
        <p:txBody>
          <a:bodyPr>
            <a:normAutofit fontScale="90000"/>
          </a:bodyPr>
          <a:lstStyle/>
          <a:p>
            <a:r>
              <a:rPr lang="de-CH" dirty="0"/>
              <a:t>ITIL - Leitprinzipien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107DBE-70D3-4943-9105-3EADF578A6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47400F-03D0-410F-AD32-82F7CCF99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D124DA-427F-49DD-84C5-E21560FD59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5640" y="1141094"/>
            <a:ext cx="5805760" cy="51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94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Die Sicherheits-Kriterien im Kontext der Systemarchitektur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52"/>
          <a:stretch/>
        </p:blipFill>
        <p:spPr>
          <a:xfrm>
            <a:off x="1271465" y="1340767"/>
            <a:ext cx="8136904" cy="4817499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670445-D616-41B2-853D-C33B18CF3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F13DB8-044D-4615-8157-D6BDCB1F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65818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940F25F-B1FD-4492-92F0-E628D8D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719361"/>
          </a:xfrm>
        </p:spPr>
        <p:txBody>
          <a:bodyPr/>
          <a:lstStyle/>
          <a:p>
            <a:r>
              <a:rPr lang="de-CH" dirty="0"/>
              <a:t>Zwei grundsätzliche Kategorien von Angreifern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8DC818-4176-4C47-97BE-4D1A13C02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F650D7-3693-467D-A19B-418E3D7A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933637-8278-49BD-850A-A1841B35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" y="1038345"/>
            <a:ext cx="7252915" cy="528997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9A97D8-BC49-4966-AE3D-A156F78AA5F1}"/>
              </a:ext>
            </a:extLst>
          </p:cNvPr>
          <p:cNvSpPr/>
          <p:nvPr/>
        </p:nvSpPr>
        <p:spPr>
          <a:xfrm>
            <a:off x="7902972" y="4005064"/>
            <a:ext cx="38667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«</a:t>
            </a:r>
            <a:r>
              <a:rPr lang="de-CH" dirty="0" err="1"/>
              <a:t>Hacktivists</a:t>
            </a:r>
            <a:r>
              <a:rPr lang="de-CH" dirty="0"/>
              <a:t>» </a:t>
            </a:r>
            <a:r>
              <a:rPr lang="de-DE" dirty="0">
                <a:solidFill>
                  <a:srgbClr val="002A68"/>
                </a:solidFill>
              </a:rPr>
              <a:t>sind in der Lage, hochkompetente Leute</a:t>
            </a:r>
          </a:p>
          <a:p>
            <a:r>
              <a:rPr lang="de-DE" dirty="0">
                <a:solidFill>
                  <a:srgbClr val="002A68"/>
                </a:solidFill>
              </a:rPr>
              <a:t>zu gewinnen, denen es immer wieder gelingt, ganze Infrastrukturen lahmzulegen oder zumindest in ernsthafte Schwierigkeiten zu bringen.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32025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BB782-1C6C-422F-B0AB-B3B7FB1C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Handlungsziele AB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430B2-DC51-43A9-A478-5EA6AB34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1700" indent="-901700">
              <a:buNone/>
              <a:tabLst>
                <a:tab pos="901700" algn="l"/>
              </a:tabLst>
            </a:pPr>
            <a:r>
              <a:rPr lang="de-CH" dirty="0"/>
              <a:t>HZ3	«Auswirkungen der Änderungen auf Sicherheit und Schutzwürdigkeit der Informationen bei allen beteiligten Komponenten wie Client, Webserver, Applikationsserver und Datenbankserver überprüfen und dokumentieren». </a:t>
            </a:r>
          </a:p>
          <a:p>
            <a:r>
              <a:rPr lang="de-CH" dirty="0"/>
              <a:t>Die Vorgaben in der Modul-Identifikation geben die Handlungsfähigkeiten für dieses Handlungsziel wie folgt vor: </a:t>
            </a:r>
          </a:p>
          <a:p>
            <a:pPr marL="806450" lvl="1" indent="-541338">
              <a:buNone/>
              <a:tabLst>
                <a:tab pos="806450" algn="l"/>
              </a:tabLst>
            </a:pPr>
            <a:r>
              <a:rPr lang="de-CH" dirty="0"/>
              <a:t>3.1	Kennt die Bestimmungen des Datenschutzes und der Informationssicherheit und deren Bedeutung für Web-Applikationen. </a:t>
            </a:r>
          </a:p>
          <a:p>
            <a:pPr marL="806450" lvl="1" indent="-541338">
              <a:buNone/>
              <a:tabLst>
                <a:tab pos="806450" algn="l"/>
              </a:tabLst>
            </a:pPr>
            <a:r>
              <a:rPr lang="de-CH" dirty="0"/>
              <a:t>3.2	Kennt Methoden der Datenverschlüsselung und der Gewährleistung der Authentizität (HTTPS, Zertifikate).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1C10E-1FE1-4B75-8475-49A21798B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A174AA-C409-4847-B6E0-874AC0991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42876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Termine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695325" y="1484784"/>
            <a:ext cx="78903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/>
              <a:t>Arbeitsblatt </a:t>
            </a:r>
            <a:r>
              <a:rPr lang="de-CH" sz="2400" dirty="0"/>
              <a:t>4 und 6					KW 36</a:t>
            </a:r>
          </a:p>
          <a:p>
            <a:r>
              <a:rPr lang="de-CH" sz="2400" dirty="0"/>
              <a:t>LB 1 Vorbereitung und Durchführung		KW 37</a:t>
            </a:r>
          </a:p>
          <a:p>
            <a:r>
              <a:rPr lang="de-CH" sz="2400" dirty="0"/>
              <a:t>Sporttag						KW 38</a:t>
            </a:r>
          </a:p>
          <a:p>
            <a:r>
              <a:rPr lang="de-CH" sz="2400" dirty="0"/>
              <a:t>Arbeitsblatt 7						KW 42+43</a:t>
            </a:r>
          </a:p>
          <a:p>
            <a:r>
              <a:rPr lang="de-CH" sz="2400" dirty="0"/>
              <a:t>Präsentationsvorbereitung (AB7)			KW 43+44</a:t>
            </a:r>
          </a:p>
          <a:p>
            <a:r>
              <a:rPr lang="de-CH" sz="2400" dirty="0"/>
              <a:t>Präsentation LB3					KW 44</a:t>
            </a:r>
          </a:p>
        </p:txBody>
      </p:sp>
    </p:spTree>
    <p:extLst>
      <p:ext uri="{BB962C8B-B14F-4D97-AF65-F5344CB8AC3E}">
        <p14:creationId xmlns:p14="http://schemas.microsoft.com/office/powerpoint/2010/main" val="38687094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Auftrag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695325" y="1484784"/>
            <a:ext cx="117583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Video </a:t>
            </a:r>
            <a:r>
              <a:rPr lang="de-CH" dirty="0">
                <a:hlinkClick r:id="rId2"/>
              </a:rPr>
              <a:t>People</a:t>
            </a:r>
            <a:r>
              <a:rPr lang="de-CH" dirty="0"/>
              <a:t> ansehen</a:t>
            </a:r>
          </a:p>
          <a:p>
            <a:r>
              <a:rPr lang="de-CH" dirty="0"/>
              <a:t>Video </a:t>
            </a:r>
            <a:r>
              <a:rPr lang="de-CH" dirty="0">
                <a:hlinkClick r:id="rId3"/>
              </a:rPr>
              <a:t>Costs and </a:t>
            </a:r>
            <a:r>
              <a:rPr lang="de-CH" dirty="0" err="1">
                <a:hlinkClick r:id="rId3"/>
              </a:rPr>
              <a:t>Risks</a:t>
            </a:r>
            <a:r>
              <a:rPr lang="de-CH" dirty="0"/>
              <a:t> ansehen</a:t>
            </a:r>
          </a:p>
          <a:p>
            <a:r>
              <a:rPr lang="de-CH" dirty="0"/>
              <a:t>Video </a:t>
            </a:r>
            <a:r>
              <a:rPr lang="de-CH" dirty="0">
                <a:hlinkClick r:id="rId4"/>
              </a:rPr>
              <a:t>Guiding </a:t>
            </a:r>
            <a:r>
              <a:rPr lang="de-CH" dirty="0" err="1">
                <a:hlinkClick r:id="rId4"/>
              </a:rPr>
              <a:t>Principles</a:t>
            </a:r>
            <a:endParaRPr lang="de-CH" dirty="0"/>
          </a:p>
          <a:p>
            <a:r>
              <a:rPr lang="de-CH" dirty="0"/>
              <a:t>Arbeitsblatt 4 und 6 lesen und umsetzen. Dazu Vorlage 150_AB4und6_AuftragsVorlage.dotx in Klassenshare verwenden. 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  </a:t>
            </a:r>
            <a:r>
              <a:rPr lang="de-CH" b="1" dirty="0"/>
              <a:t>Heute Abgabe</a:t>
            </a:r>
          </a:p>
          <a:p>
            <a:r>
              <a:rPr lang="de-CH" dirty="0"/>
              <a:t>Dokument </a:t>
            </a:r>
            <a:r>
              <a:rPr lang="de-CH" b="1" dirty="0"/>
              <a:t>150_A4und6_Name1_</a:t>
            </a:r>
            <a:r>
              <a:rPr lang="de-CH" b="1" i="1" dirty="0"/>
              <a:t>Name2_Klasse</a:t>
            </a:r>
            <a:r>
              <a:rPr lang="de-CH" b="1" dirty="0"/>
              <a:t>.pdf </a:t>
            </a:r>
            <a:r>
              <a:rPr lang="de-CH" dirty="0"/>
              <a:t>gemäss Vorlage senden am Ende der Lektion</a:t>
            </a:r>
            <a:br>
              <a:rPr lang="de-CH" dirty="0"/>
            </a:br>
            <a:r>
              <a:rPr lang="de-CH" dirty="0"/>
              <a:t>an </a:t>
            </a:r>
            <a:r>
              <a:rPr lang="de-CH" dirty="0">
                <a:hlinkClick r:id="rId5"/>
              </a:rPr>
              <a:t>beat.walter@gibb.ch</a:t>
            </a:r>
            <a:endParaRPr lang="de-CH" dirty="0"/>
          </a:p>
          <a:p>
            <a:endParaRPr lang="de-CH" dirty="0"/>
          </a:p>
          <a:p>
            <a:r>
              <a:rPr lang="de-CH" dirty="0"/>
              <a:t>Update senden möglich bis Freitag 23:59</a:t>
            </a:r>
          </a:p>
        </p:txBody>
      </p:sp>
    </p:spTree>
    <p:extLst>
      <p:ext uri="{BB962C8B-B14F-4D97-AF65-F5344CB8AC3E}">
        <p14:creationId xmlns:p14="http://schemas.microsoft.com/office/powerpoint/2010/main" val="25893042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A244EC-A45F-46A3-876E-51AA020990A6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f6dd51ad-09b0-45be-9789-61b661e13108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388</Words>
  <Application>Microsoft Office PowerPoint</Application>
  <PresentationFormat>Breitbild</PresentationFormat>
  <Paragraphs>64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Dosis</vt:lpstr>
      <vt:lpstr>Source Sans Pro</vt:lpstr>
      <vt:lpstr>smartlearn</vt:lpstr>
      <vt:lpstr>Einführung ins Thema und das Modul 150 </vt:lpstr>
      <vt:lpstr>Projektmethoden </vt:lpstr>
      <vt:lpstr>ITIL Service Value System</vt:lpstr>
      <vt:lpstr>ITIL - Leitprinzipien </vt:lpstr>
      <vt:lpstr>Die Sicherheits-Kriterien im Kontext der Systemarchitektur</vt:lpstr>
      <vt:lpstr>Zwei grundsätzliche Kategorien von Angreifern</vt:lpstr>
      <vt:lpstr>Handlungsziele AB 4</vt:lpstr>
      <vt:lpstr>Termine</vt:lpstr>
      <vt:lpstr>Auftrag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Beat Walter</cp:lastModifiedBy>
  <cp:revision>54</cp:revision>
  <dcterms:created xsi:type="dcterms:W3CDTF">2019-10-23T08:55:11Z</dcterms:created>
  <dcterms:modified xsi:type="dcterms:W3CDTF">2022-09-06T05:58:12Z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