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7EE34-C2EF-4C26-3015-7CF257C49CE0}" v="9" dt="2024-10-14T17:32:49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Trojan" userId="S::piotr.trojan@student.pk.edu.pl::c5fb0f1d-7397-4a5d-9369-f3eea1ef393e" providerId="AD" clId="Web-{9B46BB82-D487-2AB4-84E0-DC959D6CC01B}"/>
    <pc:docChg chg="addSld modSld">
      <pc:chgData name="Piotr Trojan" userId="S::piotr.trojan@student.pk.edu.pl::c5fb0f1d-7397-4a5d-9369-f3eea1ef393e" providerId="AD" clId="Web-{9B46BB82-D487-2AB4-84E0-DC959D6CC01B}" dt="2024-10-09T08:54:55.200" v="765" actId="1076"/>
      <pc:docMkLst>
        <pc:docMk/>
      </pc:docMkLst>
      <pc:sldChg chg="modSp">
        <pc:chgData name="Piotr Trojan" userId="S::piotr.trojan@student.pk.edu.pl::c5fb0f1d-7397-4a5d-9369-f3eea1ef393e" providerId="AD" clId="Web-{9B46BB82-D487-2AB4-84E0-DC959D6CC01B}" dt="2024-10-09T08:17:16.306" v="260" actId="1076"/>
        <pc:sldMkLst>
          <pc:docMk/>
          <pc:sldMk cId="2294667914" sldId="256"/>
        </pc:sldMkLst>
        <pc:spChg chg="mod">
          <ac:chgData name="Piotr Trojan" userId="S::piotr.trojan@student.pk.edu.pl::c5fb0f1d-7397-4a5d-9369-f3eea1ef393e" providerId="AD" clId="Web-{9B46BB82-D487-2AB4-84E0-DC959D6CC01B}" dt="2024-10-09T08:17:13.337" v="259" actId="1076"/>
          <ac:spMkLst>
            <pc:docMk/>
            <pc:sldMk cId="2294667914" sldId="256"/>
            <ac:spMk id="2" creationId="{62B5B7E0-5C32-B04A-F1B4-1A7E844CDA1F}"/>
          </ac:spMkLst>
        </pc:spChg>
        <pc:spChg chg="mod">
          <ac:chgData name="Piotr Trojan" userId="S::piotr.trojan@student.pk.edu.pl::c5fb0f1d-7397-4a5d-9369-f3eea1ef393e" providerId="AD" clId="Web-{9B46BB82-D487-2AB4-84E0-DC959D6CC01B}" dt="2024-10-09T08:17:16.306" v="260" actId="1076"/>
          <ac:spMkLst>
            <pc:docMk/>
            <pc:sldMk cId="2294667914" sldId="256"/>
            <ac:spMk id="3" creationId="{828CE80E-39D3-C27B-AF46-2D6AAF60ED00}"/>
          </ac:spMkLst>
        </pc:spChg>
        <pc:picChg chg="mod">
          <ac:chgData name="Piotr Trojan" userId="S::piotr.trojan@student.pk.edu.pl::c5fb0f1d-7397-4a5d-9369-f3eea1ef393e" providerId="AD" clId="Web-{9B46BB82-D487-2AB4-84E0-DC959D6CC01B}" dt="2024-10-09T08:17:06.634" v="257" actId="1076"/>
          <ac:picMkLst>
            <pc:docMk/>
            <pc:sldMk cId="2294667914" sldId="256"/>
            <ac:picMk id="4" creationId="{AEA13C3D-B799-1012-6BFD-DE883DA8CDC9}"/>
          </ac:picMkLst>
        </pc:picChg>
      </pc:sldChg>
      <pc:sldChg chg="modSp">
        <pc:chgData name="Piotr Trojan" userId="S::piotr.trojan@student.pk.edu.pl::c5fb0f1d-7397-4a5d-9369-f3eea1ef393e" providerId="AD" clId="Web-{9B46BB82-D487-2AB4-84E0-DC959D6CC01B}" dt="2024-10-09T08:15:19.427" v="252" actId="20577"/>
        <pc:sldMkLst>
          <pc:docMk/>
          <pc:sldMk cId="273776607" sldId="257"/>
        </pc:sldMkLst>
        <pc:spChg chg="mod">
          <ac:chgData name="Piotr Trojan" userId="S::piotr.trojan@student.pk.edu.pl::c5fb0f1d-7397-4a5d-9369-f3eea1ef393e" providerId="AD" clId="Web-{9B46BB82-D487-2AB4-84E0-DC959D6CC01B}" dt="2024-10-09T07:55:42.431" v="113" actId="20577"/>
          <ac:spMkLst>
            <pc:docMk/>
            <pc:sldMk cId="273776607" sldId="257"/>
            <ac:spMk id="2" creationId="{FA873AB3-3AA2-4D52-E204-7CA7C38ECB28}"/>
          </ac:spMkLst>
        </pc:spChg>
        <pc:spChg chg="mod">
          <ac:chgData name="Piotr Trojan" userId="S::piotr.trojan@student.pk.edu.pl::c5fb0f1d-7397-4a5d-9369-f3eea1ef393e" providerId="AD" clId="Web-{9B46BB82-D487-2AB4-84E0-DC959D6CC01B}" dt="2024-10-09T08:15:19.427" v="252" actId="20577"/>
          <ac:spMkLst>
            <pc:docMk/>
            <pc:sldMk cId="273776607" sldId="257"/>
            <ac:spMk id="3" creationId="{4D888C95-FFDF-84BE-AC91-A78DC6306A78}"/>
          </ac:spMkLst>
        </pc:spChg>
      </pc:sldChg>
      <pc:sldChg chg="addSp delSp modSp new">
        <pc:chgData name="Piotr Trojan" userId="S::piotr.trojan@student.pk.edu.pl::c5fb0f1d-7397-4a5d-9369-f3eea1ef393e" providerId="AD" clId="Web-{9B46BB82-D487-2AB4-84E0-DC959D6CC01B}" dt="2024-10-09T08:39:49.027" v="554" actId="20577"/>
        <pc:sldMkLst>
          <pc:docMk/>
          <pc:sldMk cId="2941187838" sldId="258"/>
        </pc:sldMkLst>
        <pc:spChg chg="mod">
          <ac:chgData name="Piotr Trojan" userId="S::piotr.trojan@student.pk.edu.pl::c5fb0f1d-7397-4a5d-9369-f3eea1ef393e" providerId="AD" clId="Web-{9B46BB82-D487-2AB4-84E0-DC959D6CC01B}" dt="2024-10-09T08:26:02.778" v="274" actId="1076"/>
          <ac:spMkLst>
            <pc:docMk/>
            <pc:sldMk cId="2941187838" sldId="258"/>
            <ac:spMk id="2" creationId="{214773AF-F601-371D-5494-DA06F36E0D3C}"/>
          </ac:spMkLst>
        </pc:spChg>
        <pc:spChg chg="mod">
          <ac:chgData name="Piotr Trojan" userId="S::piotr.trojan@student.pk.edu.pl::c5fb0f1d-7397-4a5d-9369-f3eea1ef393e" providerId="AD" clId="Web-{9B46BB82-D487-2AB4-84E0-DC959D6CC01B}" dt="2024-10-09T08:39:49.027" v="554" actId="20577"/>
          <ac:spMkLst>
            <pc:docMk/>
            <pc:sldMk cId="2941187838" sldId="258"/>
            <ac:spMk id="3" creationId="{B055F741-D911-FF68-77AF-7B2441A3B88A}"/>
          </ac:spMkLst>
        </pc:spChg>
        <pc:spChg chg="add del mod">
          <ac:chgData name="Piotr Trojan" userId="S::piotr.trojan@student.pk.edu.pl::c5fb0f1d-7397-4a5d-9369-f3eea1ef393e" providerId="AD" clId="Web-{9B46BB82-D487-2AB4-84E0-DC959D6CC01B}" dt="2024-10-09T08:33:53.264" v="404"/>
          <ac:spMkLst>
            <pc:docMk/>
            <pc:sldMk cId="2941187838" sldId="258"/>
            <ac:spMk id="4" creationId="{481999BC-8BA6-C179-D836-11DD24A2206D}"/>
          </ac:spMkLst>
        </pc:spChg>
      </pc:sldChg>
      <pc:sldChg chg="modSp">
        <pc:chgData name="Piotr Trojan" userId="S::piotr.trojan@student.pk.edu.pl::c5fb0f1d-7397-4a5d-9369-f3eea1ef393e" providerId="AD" clId="Web-{9B46BB82-D487-2AB4-84E0-DC959D6CC01B}" dt="2024-10-09T08:45:10.429" v="651" actId="14100"/>
        <pc:sldMkLst>
          <pc:docMk/>
          <pc:sldMk cId="350949771" sldId="259"/>
        </pc:sldMkLst>
        <pc:spChg chg="mod">
          <ac:chgData name="Piotr Trojan" userId="S::piotr.trojan@student.pk.edu.pl::c5fb0f1d-7397-4a5d-9369-f3eea1ef393e" providerId="AD" clId="Web-{9B46BB82-D487-2AB4-84E0-DC959D6CC01B}" dt="2024-10-09T08:45:10.429" v="651" actId="14100"/>
          <ac:spMkLst>
            <pc:docMk/>
            <pc:sldMk cId="350949771" sldId="259"/>
            <ac:spMk id="3" creationId="{DCA814E2-08B9-34A5-4758-3817099C73AC}"/>
          </ac:spMkLst>
        </pc:spChg>
      </pc:sldChg>
      <pc:sldChg chg="modSp new">
        <pc:chgData name="Piotr Trojan" userId="S::piotr.trojan@student.pk.edu.pl::c5fb0f1d-7397-4a5d-9369-f3eea1ef393e" providerId="AD" clId="Web-{9B46BB82-D487-2AB4-84E0-DC959D6CC01B}" dt="2024-10-09T08:54:55.200" v="765" actId="1076"/>
        <pc:sldMkLst>
          <pc:docMk/>
          <pc:sldMk cId="3156714951" sldId="260"/>
        </pc:sldMkLst>
        <pc:spChg chg="mod">
          <ac:chgData name="Piotr Trojan" userId="S::piotr.trojan@student.pk.edu.pl::c5fb0f1d-7397-4a5d-9369-f3eea1ef393e" providerId="AD" clId="Web-{9B46BB82-D487-2AB4-84E0-DC959D6CC01B}" dt="2024-10-09T08:52:50.165" v="746" actId="20577"/>
          <ac:spMkLst>
            <pc:docMk/>
            <pc:sldMk cId="3156714951" sldId="260"/>
            <ac:spMk id="2" creationId="{5CB2EFFB-8728-7092-252D-CD59F8D0DE7E}"/>
          </ac:spMkLst>
        </pc:spChg>
        <pc:spChg chg="mod">
          <ac:chgData name="Piotr Trojan" userId="S::piotr.trojan@student.pk.edu.pl::c5fb0f1d-7397-4a5d-9369-f3eea1ef393e" providerId="AD" clId="Web-{9B46BB82-D487-2AB4-84E0-DC959D6CC01B}" dt="2024-10-09T08:54:55.200" v="765" actId="1076"/>
          <ac:spMkLst>
            <pc:docMk/>
            <pc:sldMk cId="3156714951" sldId="260"/>
            <ac:spMk id="3" creationId="{E5A13610-939E-0D0A-47F9-C363779DDBC6}"/>
          </ac:spMkLst>
        </pc:spChg>
      </pc:sldChg>
    </pc:docChg>
  </pc:docChgLst>
  <pc:docChgLst>
    <pc:chgData name="Michał Wilk78" userId="f1659b75-c110-44ac-a83e-306ccec1cfb9" providerId="ADAL" clId="{0CFF4449-C744-470E-9EA8-F9AC8AC9D485}"/>
    <pc:docChg chg="custSel addSld modSld addMainMaster delMainMaster">
      <pc:chgData name="Michał Wilk78" userId="f1659b75-c110-44ac-a83e-306ccec1cfb9" providerId="ADAL" clId="{0CFF4449-C744-470E-9EA8-F9AC8AC9D485}" dt="2024-10-11T12:45:09.454" v="946" actId="6549"/>
      <pc:docMkLst>
        <pc:docMk/>
      </pc:docMkLst>
      <pc:sldChg chg="addSp modSp mod setBg modClrScheme addAnim chgLayout">
        <pc:chgData name="Michał Wilk78" userId="f1659b75-c110-44ac-a83e-306ccec1cfb9" providerId="ADAL" clId="{0CFF4449-C744-470E-9EA8-F9AC8AC9D485}" dt="2024-10-11T12:45:09.454" v="946" actId="6549"/>
        <pc:sldMkLst>
          <pc:docMk/>
          <pc:sldMk cId="2294667914" sldId="256"/>
        </pc:sldMkLst>
        <pc:spChg chg="mod">
          <ac:chgData name="Michał Wilk78" userId="f1659b75-c110-44ac-a83e-306ccec1cfb9" providerId="ADAL" clId="{0CFF4449-C744-470E-9EA8-F9AC8AC9D485}" dt="2024-10-11T12:45:09.454" v="946" actId="6549"/>
          <ac:spMkLst>
            <pc:docMk/>
            <pc:sldMk cId="2294667914" sldId="256"/>
            <ac:spMk id="2" creationId="{62B5B7E0-5C32-B04A-F1B4-1A7E844CDA1F}"/>
          </ac:spMkLst>
        </pc:spChg>
        <pc:spChg chg="mod">
          <ac:chgData name="Michał Wilk78" userId="f1659b75-c110-44ac-a83e-306ccec1cfb9" providerId="ADAL" clId="{0CFF4449-C744-470E-9EA8-F9AC8AC9D485}" dt="2024-10-09T07:40:27.802" v="8" actId="26606"/>
          <ac:spMkLst>
            <pc:docMk/>
            <pc:sldMk cId="2294667914" sldId="256"/>
            <ac:spMk id="3" creationId="{828CE80E-39D3-C27B-AF46-2D6AAF60ED00}"/>
          </ac:spMkLst>
        </pc:spChg>
        <pc:spChg chg="add">
          <ac:chgData name="Michał Wilk78" userId="f1659b75-c110-44ac-a83e-306ccec1cfb9" providerId="ADAL" clId="{0CFF4449-C744-470E-9EA8-F9AC8AC9D485}" dt="2024-10-09T07:40:27.802" v="8" actId="26606"/>
          <ac:spMkLst>
            <pc:docMk/>
            <pc:sldMk cId="2294667914" sldId="256"/>
            <ac:spMk id="9" creationId="{A88F843D-1C1B-C740-AC27-E3238D0F5F47}"/>
          </ac:spMkLst>
        </pc:spChg>
        <pc:spChg chg="add">
          <ac:chgData name="Michał Wilk78" userId="f1659b75-c110-44ac-a83e-306ccec1cfb9" providerId="ADAL" clId="{0CFF4449-C744-470E-9EA8-F9AC8AC9D485}" dt="2024-10-09T07:40:27.802" v="8" actId="26606"/>
          <ac:spMkLst>
            <pc:docMk/>
            <pc:sldMk cId="2294667914" sldId="256"/>
            <ac:spMk id="11" creationId="{9F0EA5A9-0D12-3644-BBEC-6D9D192EBEF4}"/>
          </ac:spMkLst>
        </pc:spChg>
        <pc:spChg chg="add">
          <ac:chgData name="Michał Wilk78" userId="f1659b75-c110-44ac-a83e-306ccec1cfb9" providerId="ADAL" clId="{0CFF4449-C744-470E-9EA8-F9AC8AC9D485}" dt="2024-10-09T07:40:27.802" v="8" actId="26606"/>
          <ac:spMkLst>
            <pc:docMk/>
            <pc:sldMk cId="2294667914" sldId="256"/>
            <ac:spMk id="13" creationId="{A21C8291-E3D5-4240-8FF4-E5213CBCC453}"/>
          </ac:spMkLst>
        </pc:spChg>
        <pc:spChg chg="add">
          <ac:chgData name="Michał Wilk78" userId="f1659b75-c110-44ac-a83e-306ccec1cfb9" providerId="ADAL" clId="{0CFF4449-C744-470E-9EA8-F9AC8AC9D485}" dt="2024-10-09T07:40:27.802" v="8" actId="26606"/>
          <ac:spMkLst>
            <pc:docMk/>
            <pc:sldMk cId="2294667914" sldId="256"/>
            <ac:spMk id="15" creationId="{08B44AFE-C181-7047-8CC9-CA00BD385EEA}"/>
          </ac:spMkLst>
        </pc:spChg>
        <pc:picChg chg="add">
          <ac:chgData name="Michał Wilk78" userId="f1659b75-c110-44ac-a83e-306ccec1cfb9" providerId="ADAL" clId="{0CFF4449-C744-470E-9EA8-F9AC8AC9D485}" dt="2024-10-09T07:40:27.802" v="8" actId="26606"/>
          <ac:picMkLst>
            <pc:docMk/>
            <pc:sldMk cId="2294667914" sldId="256"/>
            <ac:picMk id="4" creationId="{AEA13C3D-B799-1012-6BFD-DE883DA8CDC9}"/>
          </ac:picMkLst>
        </pc:picChg>
      </pc:sldChg>
      <pc:sldChg chg="modSp new mod">
        <pc:chgData name="Michał Wilk78" userId="f1659b75-c110-44ac-a83e-306ccec1cfb9" providerId="ADAL" clId="{0CFF4449-C744-470E-9EA8-F9AC8AC9D485}" dt="2024-10-09T08:16:37.419" v="142" actId="255"/>
        <pc:sldMkLst>
          <pc:docMk/>
          <pc:sldMk cId="273776607" sldId="257"/>
        </pc:sldMkLst>
        <pc:spChg chg="mod">
          <ac:chgData name="Michał Wilk78" userId="f1659b75-c110-44ac-a83e-306ccec1cfb9" providerId="ADAL" clId="{0CFF4449-C744-470E-9EA8-F9AC8AC9D485}" dt="2024-10-09T08:16:37.419" v="142" actId="255"/>
          <ac:spMkLst>
            <pc:docMk/>
            <pc:sldMk cId="273776607" sldId="257"/>
            <ac:spMk id="2" creationId="{FA873AB3-3AA2-4D52-E204-7CA7C38ECB28}"/>
          </ac:spMkLst>
        </pc:spChg>
        <pc:spChg chg="mod">
          <ac:chgData name="Michał Wilk78" userId="f1659b75-c110-44ac-a83e-306ccec1cfb9" providerId="ADAL" clId="{0CFF4449-C744-470E-9EA8-F9AC8AC9D485}" dt="2024-10-09T08:16:22.477" v="141" actId="255"/>
          <ac:spMkLst>
            <pc:docMk/>
            <pc:sldMk cId="273776607" sldId="257"/>
            <ac:spMk id="3" creationId="{4D888C95-FFDF-84BE-AC91-A78DC6306A78}"/>
          </ac:spMkLst>
        </pc:spChg>
      </pc:sldChg>
      <pc:sldChg chg="modSp mod">
        <pc:chgData name="Michał Wilk78" userId="f1659b75-c110-44ac-a83e-306ccec1cfb9" providerId="ADAL" clId="{0CFF4449-C744-470E-9EA8-F9AC8AC9D485}" dt="2024-10-09T08:39:37.161" v="677" actId="20577"/>
        <pc:sldMkLst>
          <pc:docMk/>
          <pc:sldMk cId="2941187838" sldId="258"/>
        </pc:sldMkLst>
        <pc:spChg chg="mod">
          <ac:chgData name="Michał Wilk78" userId="f1659b75-c110-44ac-a83e-306ccec1cfb9" providerId="ADAL" clId="{0CFF4449-C744-470E-9EA8-F9AC8AC9D485}" dt="2024-10-09T08:39:37.161" v="677" actId="20577"/>
          <ac:spMkLst>
            <pc:docMk/>
            <pc:sldMk cId="2941187838" sldId="258"/>
            <ac:spMk id="3" creationId="{B055F741-D911-FF68-77AF-7B2441A3B88A}"/>
          </ac:spMkLst>
        </pc:spChg>
      </pc:sldChg>
      <pc:sldChg chg="modSp new mod">
        <pc:chgData name="Michał Wilk78" userId="f1659b75-c110-44ac-a83e-306ccec1cfb9" providerId="ADAL" clId="{0CFF4449-C744-470E-9EA8-F9AC8AC9D485}" dt="2024-10-09T08:42:44.857" v="825" actId="20577"/>
        <pc:sldMkLst>
          <pc:docMk/>
          <pc:sldMk cId="350949771" sldId="259"/>
        </pc:sldMkLst>
        <pc:spChg chg="mod">
          <ac:chgData name="Michał Wilk78" userId="f1659b75-c110-44ac-a83e-306ccec1cfb9" providerId="ADAL" clId="{0CFF4449-C744-470E-9EA8-F9AC8AC9D485}" dt="2024-10-09T08:33:59.992" v="423" actId="20577"/>
          <ac:spMkLst>
            <pc:docMk/>
            <pc:sldMk cId="350949771" sldId="259"/>
            <ac:spMk id="2" creationId="{84466A8A-E272-F66B-64EC-DB0466778734}"/>
          </ac:spMkLst>
        </pc:spChg>
        <pc:spChg chg="mod">
          <ac:chgData name="Michał Wilk78" userId="f1659b75-c110-44ac-a83e-306ccec1cfb9" providerId="ADAL" clId="{0CFF4449-C744-470E-9EA8-F9AC8AC9D485}" dt="2024-10-09T08:42:44.857" v="825" actId="20577"/>
          <ac:spMkLst>
            <pc:docMk/>
            <pc:sldMk cId="350949771" sldId="259"/>
            <ac:spMk id="3" creationId="{DCA814E2-08B9-34A5-4758-3817099C73AC}"/>
          </ac:spMkLst>
        </pc:spChg>
      </pc:sldChg>
      <pc:sldChg chg="modSp mod">
        <pc:chgData name="Michał Wilk78" userId="f1659b75-c110-44ac-a83e-306ccec1cfb9" providerId="ADAL" clId="{0CFF4449-C744-470E-9EA8-F9AC8AC9D485}" dt="2024-10-09T08:54:25.627" v="940" actId="27636"/>
        <pc:sldMkLst>
          <pc:docMk/>
          <pc:sldMk cId="3156714951" sldId="260"/>
        </pc:sldMkLst>
        <pc:spChg chg="mod">
          <ac:chgData name="Michał Wilk78" userId="f1659b75-c110-44ac-a83e-306ccec1cfb9" providerId="ADAL" clId="{0CFF4449-C744-470E-9EA8-F9AC8AC9D485}" dt="2024-10-09T08:54:25.627" v="940" actId="27636"/>
          <ac:spMkLst>
            <pc:docMk/>
            <pc:sldMk cId="3156714951" sldId="260"/>
            <ac:spMk id="3" creationId="{E5A13610-939E-0D0A-47F9-C363779DDBC6}"/>
          </ac:spMkLst>
        </pc:spChg>
      </pc:sldChg>
      <pc:sldMasterChg chg="del delSldLayout">
        <pc:chgData name="Michał Wilk78" userId="f1659b75-c110-44ac-a83e-306ccec1cfb9" providerId="ADAL" clId="{0CFF4449-C744-470E-9EA8-F9AC8AC9D485}" dt="2024-10-09T07:40:27.802" v="8" actId="26606"/>
        <pc:sldMasterMkLst>
          <pc:docMk/>
          <pc:sldMasterMk cId="1284123071" sldId="2147483648"/>
        </pc:sldMasterMkLst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1597584779" sldId="2147483649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3110693987" sldId="2147483650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3335515222" sldId="2147483651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422092452" sldId="2147483652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1047559221" sldId="2147483653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3552071865" sldId="2147483654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4203451854" sldId="2147483655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3311239679" sldId="2147483656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2155864660" sldId="2147483657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133259361" sldId="2147483658"/>
          </pc:sldLayoutMkLst>
        </pc:sldLayoutChg>
        <pc:sldLayoutChg chg="del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284123071" sldId="2147483648"/>
            <pc:sldLayoutMk cId="2037581168" sldId="2147483659"/>
          </pc:sldLayoutMkLst>
        </pc:sldLayoutChg>
      </pc:sldMasterChg>
      <pc:sldMasterChg chg="add addSldLayout">
        <pc:chgData name="Michał Wilk78" userId="f1659b75-c110-44ac-a83e-306ccec1cfb9" providerId="ADAL" clId="{0CFF4449-C744-470E-9EA8-F9AC8AC9D485}" dt="2024-10-09T07:40:27.802" v="8" actId="26606"/>
        <pc:sldMasterMkLst>
          <pc:docMk/>
          <pc:sldMasterMk cId="1320980773" sldId="2147483673"/>
        </pc:sldMasterMkLst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4126734118" sldId="2147483662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69965074" sldId="2147483663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205934302" sldId="2147483664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300264099" sldId="2147483665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1736627213" sldId="2147483666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2779450071" sldId="2147483667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2724097423" sldId="2147483668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289369460" sldId="2147483669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4269638554" sldId="2147483670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409528046" sldId="2147483671"/>
          </pc:sldLayoutMkLst>
        </pc:sldLayoutChg>
        <pc:sldLayoutChg chg="add">
          <pc:chgData name="Michał Wilk78" userId="f1659b75-c110-44ac-a83e-306ccec1cfb9" providerId="ADAL" clId="{0CFF4449-C744-470E-9EA8-F9AC8AC9D485}" dt="2024-10-09T07:40:27.802" v="8" actId="26606"/>
          <pc:sldLayoutMkLst>
            <pc:docMk/>
            <pc:sldMasterMk cId="1320980773" sldId="2147483673"/>
            <pc:sldLayoutMk cId="1250194726" sldId="2147483672"/>
          </pc:sldLayoutMkLst>
        </pc:sldLayoutChg>
      </pc:sldMasterChg>
    </pc:docChg>
  </pc:docChgLst>
  <pc:docChgLst>
    <pc:chgData name="Piotr Trojan" userId="S::piotr.trojan@student.pk.edu.pl::c5fb0f1d-7397-4a5d-9369-f3eea1ef393e" providerId="AD" clId="Web-{E707EE34-C2EF-4C26-3015-7CF257C49CE0}"/>
    <pc:docChg chg="modSld">
      <pc:chgData name="Piotr Trojan" userId="S::piotr.trojan@student.pk.edu.pl::c5fb0f1d-7397-4a5d-9369-f3eea1ef393e" providerId="AD" clId="Web-{E707EE34-C2EF-4C26-3015-7CF257C49CE0}" dt="2024-10-14T17:32:46.933" v="7" actId="20577"/>
      <pc:docMkLst>
        <pc:docMk/>
      </pc:docMkLst>
      <pc:sldChg chg="modSp">
        <pc:chgData name="Piotr Trojan" userId="S::piotr.trojan@student.pk.edu.pl::c5fb0f1d-7397-4a5d-9369-f3eea1ef393e" providerId="AD" clId="Web-{E707EE34-C2EF-4C26-3015-7CF257C49CE0}" dt="2024-10-14T17:32:46.933" v="7" actId="20577"/>
        <pc:sldMkLst>
          <pc:docMk/>
          <pc:sldMk cId="2941187838" sldId="258"/>
        </pc:sldMkLst>
        <pc:spChg chg="mod">
          <ac:chgData name="Piotr Trojan" userId="S::piotr.trojan@student.pk.edu.pl::c5fb0f1d-7397-4a5d-9369-f3eea1ef393e" providerId="AD" clId="Web-{E707EE34-C2EF-4C26-3015-7CF257C49CE0}" dt="2024-10-14T17:32:46.933" v="7" actId="20577"/>
          <ac:spMkLst>
            <pc:docMk/>
            <pc:sldMk cId="2941187838" sldId="258"/>
            <ac:spMk id="3" creationId="{B055F741-D911-FF68-77AF-7B2441A3B8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97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3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0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s parked in a line">
            <a:extLst>
              <a:ext uri="{FF2B5EF4-FFF2-40B4-BE49-F238E27FC236}">
                <a16:creationId xmlns:a16="http://schemas.microsoft.com/office/drawing/2014/main" id="{AEA13C3D-B799-1012-6BFD-DE883DA8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79" r="-1" b="18801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B5B7E0-5C32-B04A-F1B4-1A7E844C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158" y="1711774"/>
            <a:ext cx="6404554" cy="3450844"/>
          </a:xfrm>
        </p:spPr>
        <p:txBody>
          <a:bodyPr>
            <a:normAutofit/>
          </a:bodyPr>
          <a:lstStyle/>
          <a:p>
            <a:pPr algn="ctr"/>
            <a:r>
              <a:rPr lang="pl-PL" sz="6600" dirty="0" err="1"/>
              <a:t>Carixo</a:t>
            </a:r>
            <a:endParaRPr lang="pl-PL" sz="6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8CE80E-39D3-C27B-AF46-2D6AAF60E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205" y="3182614"/>
            <a:ext cx="5707604" cy="1268984"/>
          </a:xfrm>
        </p:spPr>
        <p:txBody>
          <a:bodyPr>
            <a:normAutofit/>
          </a:bodyPr>
          <a:lstStyle/>
          <a:p>
            <a:pPr algn="ctr"/>
            <a:r>
              <a:rPr lang="pl-PL" sz="3200" dirty="0"/>
              <a:t>Profesjonalny System Wypożyczania Samochodów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873AB3-3AA2-4D52-E204-7CA7C38E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6600"/>
              <a:t>Dlaczego właśnie my?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888C95-FFDF-84BE-AC91-A78DC6306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pl-PL" sz="3200"/>
              <a:t>Kompleksowa automatyzacja procesów wewnętrznych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3200"/>
              <a:t>Zarządzanie dokumentacją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3200"/>
              <a:t>Kontrola stanu floty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3200"/>
              <a:t>Wskazany podział między klientów indywidualnych i biznesowych </a:t>
            </a:r>
          </a:p>
          <a:p>
            <a:pPr>
              <a:buFont typeface="Calibri" panose="020B0604020202020204" pitchFamily="34" charset="0"/>
              <a:buChar char="-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773AF-F601-371D-5494-DA06F36E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743229"/>
            <a:ext cx="9486690" cy="839219"/>
          </a:xfrm>
        </p:spPr>
        <p:txBody>
          <a:bodyPr/>
          <a:lstStyle/>
          <a:p>
            <a:pPr algn="ctr"/>
            <a:r>
              <a:rPr lang="pl-PL"/>
              <a:t>Wymagania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55F741-D911-FF68-77AF-7B2441A3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09" y="2160016"/>
            <a:ext cx="10145581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b="1" dirty="0" err="1"/>
              <a:t>Must</a:t>
            </a:r>
            <a:r>
              <a:rPr lang="pl-PL" b="1" dirty="0"/>
              <a:t> </a:t>
            </a:r>
            <a:r>
              <a:rPr lang="pl-PL" b="1" dirty="0" err="1"/>
              <a:t>have</a:t>
            </a:r>
            <a:r>
              <a:rPr lang="pl-PL" b="1" dirty="0"/>
              <a:t>:</a:t>
            </a:r>
          </a:p>
          <a:p>
            <a:r>
              <a:rPr lang="pl-PL" dirty="0"/>
              <a:t>Możliwość przeglądania i odnotowywania dokumentacji każdego wynajmu</a:t>
            </a:r>
          </a:p>
          <a:p>
            <a:r>
              <a:rPr lang="pl-PL" dirty="0"/>
              <a:t>Niezbędna dokumentacja dostępna za pośrednictwem systemu</a:t>
            </a:r>
          </a:p>
          <a:p>
            <a:r>
              <a:rPr lang="pl-PL" dirty="0"/>
              <a:t>Kontrola czystości oraz uszkodzeń pojazdu (Zdjęcia z wydania oraz odbioru auta)</a:t>
            </a:r>
          </a:p>
          <a:p>
            <a:r>
              <a:rPr lang="pl-PL" dirty="0"/>
              <a:t>Kontrola dostępności floty</a:t>
            </a:r>
          </a:p>
          <a:p>
            <a:endParaRPr lang="pl-PL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118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4466A8A-E272-F66B-64EC-DB04667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/>
              <a:t>Wymagania Systemu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A814E2-08B9-34A5-4758-3817099C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9923446" cy="3926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pl-PL" b="1"/>
              <a:t>Nice to </a:t>
            </a:r>
            <a:r>
              <a:rPr lang="pl-PL" b="1" err="1"/>
              <a:t>have</a:t>
            </a:r>
            <a:r>
              <a:rPr lang="pl-PL" b="1"/>
              <a:t>:</a:t>
            </a:r>
            <a:endParaRPr lang="pl-PL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pl-PL" sz="1800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l-PL"/>
              <a:t>Model subskrypcyjny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l-PL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l-PL"/>
              <a:t>Podział na różne pakiety w zależności od typu i rozmiaru wypożyczalni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l-PL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l-PL"/>
              <a:t>Priorytetowe wyświetlanie w systemie pojazdów wymagających pewnych działań (serwis, tankowanie, sprzątanie)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l-PL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l-PL"/>
              <a:t>Opcja odznaczania samochodów wymagających działań podczas odbioru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l-PL"/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l-PL" sz="1800"/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94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B2EFFB-8728-7092-252D-CD59F8D0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641216"/>
            <a:ext cx="9486690" cy="1011444"/>
          </a:xfrm>
        </p:spPr>
        <p:txBody>
          <a:bodyPr/>
          <a:lstStyle/>
          <a:p>
            <a:pPr algn="ctr"/>
            <a:r>
              <a:rPr lang="pl-PL"/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13610-939E-0D0A-47F9-C363779DD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588" y="1518821"/>
            <a:ext cx="8891959" cy="38239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r>
              <a:rPr lang="pl-PL"/>
              <a:t>Zapraszamy do zadawania pytań</a:t>
            </a:r>
          </a:p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endParaRPr lang="pl-PL"/>
          </a:p>
          <a:p>
            <a:pPr marL="0" indent="0" algn="ctr">
              <a:buNone/>
            </a:pPr>
            <a:endParaRPr lang="pl-PL"/>
          </a:p>
          <a:p>
            <a:pPr marL="0" indent="0" algn="r">
              <a:buNone/>
            </a:pPr>
            <a:r>
              <a:rPr lang="pl-PL"/>
              <a:t>Michał Wilk</a:t>
            </a:r>
          </a:p>
          <a:p>
            <a:pPr marL="0" indent="0" algn="r">
              <a:buNone/>
            </a:pPr>
            <a:r>
              <a:rPr lang="pl-PL"/>
              <a:t>Piotr Trojan</a:t>
            </a:r>
          </a:p>
        </p:txBody>
      </p:sp>
    </p:spTree>
    <p:extLst>
      <p:ext uri="{BB962C8B-B14F-4D97-AF65-F5344CB8AC3E}">
        <p14:creationId xmlns:p14="http://schemas.microsoft.com/office/powerpoint/2010/main" val="315671495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1B2430"/>
      </a:dk2>
      <a:lt2>
        <a:srgbClr val="F3F0F1"/>
      </a:lt2>
      <a:accent1>
        <a:srgbClr val="46B290"/>
      </a:accent1>
      <a:accent2>
        <a:srgbClr val="3BA5B1"/>
      </a:accent2>
      <a:accent3>
        <a:srgbClr val="4D86C3"/>
      </a:accent3>
      <a:accent4>
        <a:srgbClr val="3E46B3"/>
      </a:accent4>
      <a:accent5>
        <a:srgbClr val="764DC3"/>
      </a:accent5>
      <a:accent6>
        <a:srgbClr val="963BB1"/>
      </a:accent6>
      <a:hlink>
        <a:srgbClr val="BF3F67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Panoramiczny</PresentationFormat>
  <Paragraphs>35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InterweaveVTI</vt:lpstr>
      <vt:lpstr>Carixo</vt:lpstr>
      <vt:lpstr>Dlaczego właśnie my?</vt:lpstr>
      <vt:lpstr>Wymagania Systemu</vt:lpstr>
      <vt:lpstr>Wymagania Systemu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Wilk78</dc:creator>
  <cp:lastModifiedBy>Michał Wilk78</cp:lastModifiedBy>
  <cp:revision>3</cp:revision>
  <dcterms:created xsi:type="dcterms:W3CDTF">2024-10-09T07:38:14Z</dcterms:created>
  <dcterms:modified xsi:type="dcterms:W3CDTF">2024-10-14T17:32:52Z</dcterms:modified>
</cp:coreProperties>
</file>