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-24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E983380A-2C93-4627-A7FF-2C98A6288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="" xmlns:a16="http://schemas.microsoft.com/office/drawing/2014/main" id="{C0D5825D-C1F6-4257-B8D7-EBCD8CB7B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="" xmlns:a16="http://schemas.microsoft.com/office/drawing/2014/main" id="{448E2378-B7C8-406C-ADD5-7DA75D58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pPr/>
              <a:t>16.3.2021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="" xmlns:a16="http://schemas.microsoft.com/office/drawing/2014/main" id="{16412164-C220-4619-95E4-E6154E09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="" xmlns:a16="http://schemas.microsoft.com/office/drawing/2014/main" id="{196593D6-6319-4CFD-BFE7-83BDE86A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="" xmlns:p14="http://schemas.microsoft.com/office/powerpoint/2010/main" val="214321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D7CB1C1C-9D52-43A2-B9FC-4BA04C9E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="" xmlns:a16="http://schemas.microsoft.com/office/drawing/2014/main" id="{60CFB7ED-2D8C-4201-81E9-F569CE9A1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="" xmlns:a16="http://schemas.microsoft.com/office/drawing/2014/main" id="{0ECCF3DC-8399-4665-9649-A0E62AA0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pPr/>
              <a:t>16.3.2021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="" xmlns:a16="http://schemas.microsoft.com/office/drawing/2014/main" id="{AFA39FBB-3896-4A1D-BC3C-D9201CB3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="" xmlns:a16="http://schemas.microsoft.com/office/drawing/2014/main" id="{0F1973C7-B3D5-40C6-AF0E-9F4115A0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="" xmlns:p14="http://schemas.microsoft.com/office/powerpoint/2010/main" val="355532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="" xmlns:a16="http://schemas.microsoft.com/office/drawing/2014/main" id="{684506DD-5BA4-4F30-941F-4E22D4BC2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="" xmlns:a16="http://schemas.microsoft.com/office/drawing/2014/main" id="{9B35C9CE-91D9-450C-9D18-65633952E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="" xmlns:a16="http://schemas.microsoft.com/office/drawing/2014/main" id="{3EE242D7-B75B-462D-B448-790ABCEC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pPr/>
              <a:t>16.3.2021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="" xmlns:a16="http://schemas.microsoft.com/office/drawing/2014/main" id="{B1B9A095-BC9E-4C65-86B7-83B45445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="" xmlns:a16="http://schemas.microsoft.com/office/drawing/2014/main" id="{DFE8704E-160F-4BCC-8202-356603BD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="" xmlns:p14="http://schemas.microsoft.com/office/powerpoint/2010/main" val="83356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33E9EC22-552B-485C-A387-01442440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8B0C1ACF-B48D-4596-82DC-BDFB7E16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="" xmlns:a16="http://schemas.microsoft.com/office/drawing/2014/main" id="{CDBCA2F5-1BE7-47BA-9F4A-CBFF4174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pPr/>
              <a:t>16.3.2021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="" xmlns:a16="http://schemas.microsoft.com/office/drawing/2014/main" id="{ECB84B2A-A93E-4D7B-A1B4-DB3ABBC1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="" xmlns:a16="http://schemas.microsoft.com/office/drawing/2014/main" id="{CB02ACE8-2F12-4C16-9F22-E1A80412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="" xmlns:p14="http://schemas.microsoft.com/office/powerpoint/2010/main" val="263328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517905B5-6D55-473F-B728-04B583B8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="" xmlns:a16="http://schemas.microsoft.com/office/drawing/2014/main" id="{7290D0AC-51E6-41A5-9732-4815C0913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="" xmlns:a16="http://schemas.microsoft.com/office/drawing/2014/main" id="{EE214F55-8812-44E4-86FA-9B8B2883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pPr/>
              <a:t>16.3.2021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="" xmlns:a16="http://schemas.microsoft.com/office/drawing/2014/main" id="{F2746287-314B-4AB5-8824-1FE1A8BC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="" xmlns:a16="http://schemas.microsoft.com/office/drawing/2014/main" id="{BBC829C2-9102-4BB9-8FA7-34D1B209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="" xmlns:p14="http://schemas.microsoft.com/office/powerpoint/2010/main" val="30682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015BFC9C-B785-47DE-9480-EFED7B0D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3FC677EF-259E-4504-8027-99C356AFF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="" xmlns:a16="http://schemas.microsoft.com/office/drawing/2014/main" id="{61629DEA-E5B4-4895-A3B2-EA317B123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="" xmlns:a16="http://schemas.microsoft.com/office/drawing/2014/main" id="{4FD3810E-C958-4CB2-92C7-76795EDA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pPr/>
              <a:t>16.3.2021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="" xmlns:a16="http://schemas.microsoft.com/office/drawing/2014/main" id="{51A02365-67F2-4EA6-82B9-934B2BD1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="" xmlns:a16="http://schemas.microsoft.com/office/drawing/2014/main" id="{99C5B4AC-35D9-4AAC-99CC-B0642C20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="" xmlns:p14="http://schemas.microsoft.com/office/powerpoint/2010/main" val="94293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609BE095-C86D-4E28-AAB0-B8819196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="" xmlns:a16="http://schemas.microsoft.com/office/drawing/2014/main" id="{E443448A-1661-4F07-9502-A19E32A3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="" xmlns:a16="http://schemas.microsoft.com/office/drawing/2014/main" id="{39CE3B77-FF2C-435A-8E34-894658D3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="" xmlns:a16="http://schemas.microsoft.com/office/drawing/2014/main" id="{9327D033-B4BC-4586-BA7F-44F76414D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="" xmlns:a16="http://schemas.microsoft.com/office/drawing/2014/main" id="{E9A0C292-6C7E-4266-ADB4-38C7E81D4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="" xmlns:a16="http://schemas.microsoft.com/office/drawing/2014/main" id="{B7E01BE9-E38A-4F80-A485-120C2BFB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pPr/>
              <a:t>16.3.2021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="" xmlns:a16="http://schemas.microsoft.com/office/drawing/2014/main" id="{16FF1AC1-FA04-46D3-90C5-C6DFB264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="" xmlns:a16="http://schemas.microsoft.com/office/drawing/2014/main" id="{B434B465-A96E-4EBE-84C2-C4397F5A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="" xmlns:p14="http://schemas.microsoft.com/office/powerpoint/2010/main" val="95797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633F33DD-3C4B-4EF8-A703-9C82DCB2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="" xmlns:a16="http://schemas.microsoft.com/office/drawing/2014/main" id="{7D765B99-C505-4601-A09B-549514CF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pPr/>
              <a:t>16.3.2021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="" xmlns:a16="http://schemas.microsoft.com/office/drawing/2014/main" id="{F9091152-1DCD-43DB-9328-A17656AC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="" xmlns:a16="http://schemas.microsoft.com/office/drawing/2014/main" id="{CC8BC656-C8B6-4D0C-B370-AE5070A8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="" xmlns:p14="http://schemas.microsoft.com/office/powerpoint/2010/main" val="156999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="" xmlns:a16="http://schemas.microsoft.com/office/drawing/2014/main" id="{F71A13CB-6D93-4422-BF1F-3449FA2B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pPr/>
              <a:t>16.3.2021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="" xmlns:a16="http://schemas.microsoft.com/office/drawing/2014/main" id="{16CE53C6-5B70-4270-BF9B-50F3F3A8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="" xmlns:a16="http://schemas.microsoft.com/office/drawing/2014/main" id="{3A5CB582-6E3C-4EDB-B945-8FEA50B5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="" xmlns:p14="http://schemas.microsoft.com/office/powerpoint/2010/main" val="136146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31541142-D9E2-43DE-A459-1E9EF87A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08AD3E29-7066-4B98-A8FD-F6DE134F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="" xmlns:a16="http://schemas.microsoft.com/office/drawing/2014/main" id="{C8F20798-77F4-4C6E-B58A-E2CCFA28B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="" xmlns:a16="http://schemas.microsoft.com/office/drawing/2014/main" id="{803B089E-FDAA-48BF-A28D-CAABA145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pPr/>
              <a:t>16.3.2021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="" xmlns:a16="http://schemas.microsoft.com/office/drawing/2014/main" id="{B3B94AA2-9EB3-435E-9532-9D9DE9DA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="" xmlns:a16="http://schemas.microsoft.com/office/drawing/2014/main" id="{3487B107-AD2D-48A6-80F2-F1140961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="" xmlns:p14="http://schemas.microsoft.com/office/powerpoint/2010/main" val="291680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E11A26D3-B181-425A-9EF6-91381C90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="" xmlns:a16="http://schemas.microsoft.com/office/drawing/2014/main" id="{98BAB6F1-2F8C-4B85-9D4F-9FB88B83F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="" xmlns:a16="http://schemas.microsoft.com/office/drawing/2014/main" id="{9498AD85-2AF2-426F-9530-005653FA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="" xmlns:a16="http://schemas.microsoft.com/office/drawing/2014/main" id="{0D709AD5-2386-49B0-BA56-697CCD2A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pPr/>
              <a:t>16.3.2021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="" xmlns:a16="http://schemas.microsoft.com/office/drawing/2014/main" id="{F67B804E-191A-425F-8214-50DE5CB6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="" xmlns:a16="http://schemas.microsoft.com/office/drawing/2014/main" id="{91A7BC45-8E2F-427F-8053-22F51303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="" xmlns:p14="http://schemas.microsoft.com/office/powerpoint/2010/main" val="169434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="" xmlns:a16="http://schemas.microsoft.com/office/drawing/2014/main" id="{053687A8-345E-4D5B-9532-7C3CAF35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="" xmlns:a16="http://schemas.microsoft.com/office/drawing/2014/main" id="{80896637-E869-4B6E-82ED-0852E3F01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="" xmlns:a16="http://schemas.microsoft.com/office/drawing/2014/main" id="{A2810AE2-AB52-42AE-9F79-868DC1745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E5B9B-AA1C-4837-A679-92CCBB0596D1}" type="datetimeFigureOut">
              <a:rPr lang="fi-FI" smtClean="0"/>
              <a:pPr/>
              <a:t>16.3.2021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="" xmlns:a16="http://schemas.microsoft.com/office/drawing/2014/main" id="{5F12A07B-960C-4082-B506-C909FEB7B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="" xmlns:a16="http://schemas.microsoft.com/office/drawing/2014/main" id="{5CA8B8B0-ABE5-4DD0-B465-9C06B8F80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04D2-DF8B-49B7-9B54-9F8017A67B0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="" xmlns:p14="http://schemas.microsoft.com/office/powerpoint/2010/main" val="23887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822749" y="6020337"/>
            <a:ext cx="4088503" cy="718819"/>
            <a:chOff x="5822749" y="5847807"/>
            <a:chExt cx="4088503" cy="718819"/>
          </a:xfrm>
        </p:grpSpPr>
        <p:sp>
          <p:nvSpPr>
            <p:cNvPr id="4" name="Vuokaavio: Prosessi 3">
              <a:extLst>
                <a:ext uri="{FF2B5EF4-FFF2-40B4-BE49-F238E27FC236}">
                  <a16:creationId xmlns="" xmlns:a16="http://schemas.microsoft.com/office/drawing/2014/main" id="{37593701-5539-423E-807B-FDE41CECEC3B}"/>
                </a:ext>
              </a:extLst>
            </p:cNvPr>
            <p:cNvSpPr/>
            <p:nvPr/>
          </p:nvSpPr>
          <p:spPr>
            <a:xfrm>
              <a:off x="6772765" y="5847808"/>
              <a:ext cx="2300287" cy="71881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Heating_min_time</a:t>
              </a:r>
              <a:r>
                <a:rPr lang="fi-FI" dirty="0"/>
                <a:t>(-1) </a:t>
              </a:r>
            </a:p>
            <a:p>
              <a:pPr algn="ctr"/>
              <a:r>
                <a:rPr lang="fi-FI" dirty="0"/>
                <a:t>RELAY ON</a:t>
              </a:r>
            </a:p>
          </p:txBody>
        </p:sp>
        <p:sp>
          <p:nvSpPr>
            <p:cNvPr id="6" name="Tasakylkinen kolmio 5">
              <a:extLst>
                <a:ext uri="{FF2B5EF4-FFF2-40B4-BE49-F238E27FC236}">
                  <a16:creationId xmlns="" xmlns:a16="http://schemas.microsoft.com/office/drawing/2014/main" id="{89DFCAA1-2A8E-4805-94D5-CBEEBCEFC86E}"/>
                </a:ext>
              </a:extLst>
            </p:cNvPr>
            <p:cNvSpPr/>
            <p:nvPr/>
          </p:nvSpPr>
          <p:spPr>
            <a:xfrm rot="5400000">
              <a:off x="9132743" y="5788116"/>
              <a:ext cx="718817" cy="838200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fi-FI" dirty="0"/>
                <a:t>20</a:t>
              </a:r>
            </a:p>
          </p:txBody>
        </p:sp>
        <p:sp>
          <p:nvSpPr>
            <p:cNvPr id="7" name="Tasakylkinen kolmio 6">
              <a:extLst>
                <a:ext uri="{FF2B5EF4-FFF2-40B4-BE49-F238E27FC236}">
                  <a16:creationId xmlns="" xmlns:a16="http://schemas.microsoft.com/office/drawing/2014/main" id="{BCBBA7E4-7636-4121-BA4E-1BD9788EA51E}"/>
                </a:ext>
              </a:extLst>
            </p:cNvPr>
            <p:cNvSpPr/>
            <p:nvPr/>
          </p:nvSpPr>
          <p:spPr>
            <a:xfrm rot="16200000">
              <a:off x="5941324" y="5729233"/>
              <a:ext cx="718817" cy="955967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fi-FI" dirty="0"/>
                <a:t>150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569052" y="3932813"/>
            <a:ext cx="3415768" cy="721618"/>
            <a:chOff x="5569052" y="3760283"/>
            <a:chExt cx="3415768" cy="721618"/>
          </a:xfrm>
        </p:grpSpPr>
        <p:sp>
          <p:nvSpPr>
            <p:cNvPr id="15" name="Vuokaavio: Prosessi 14">
              <a:extLst>
                <a:ext uri="{FF2B5EF4-FFF2-40B4-BE49-F238E27FC236}">
                  <a16:creationId xmlns="" xmlns:a16="http://schemas.microsoft.com/office/drawing/2014/main" id="{F413B50F-C243-4093-AB97-C86C4DC4BD7A}"/>
                </a:ext>
              </a:extLst>
            </p:cNvPr>
            <p:cNvSpPr/>
            <p:nvPr/>
          </p:nvSpPr>
          <p:spPr>
            <a:xfrm>
              <a:off x="6220928" y="3760285"/>
              <a:ext cx="2054618" cy="71881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Start_defrosting</a:t>
              </a:r>
              <a:r>
                <a:rPr lang="fi-FI" dirty="0"/>
                <a:t>(2)</a:t>
              </a:r>
            </a:p>
            <a:p>
              <a:pPr algn="ctr"/>
              <a:r>
                <a:rPr lang="fi-FI" dirty="0"/>
                <a:t> RELAY OFF</a:t>
              </a:r>
            </a:p>
          </p:txBody>
        </p:sp>
        <p:sp>
          <p:nvSpPr>
            <p:cNvPr id="16" name="Tasakylkinen kolmio 15">
              <a:extLst>
                <a:ext uri="{FF2B5EF4-FFF2-40B4-BE49-F238E27FC236}">
                  <a16:creationId xmlns="" xmlns:a16="http://schemas.microsoft.com/office/drawing/2014/main" id="{DEA8720E-700C-4AC1-838C-BB65147986D5}"/>
                </a:ext>
              </a:extLst>
            </p:cNvPr>
            <p:cNvSpPr/>
            <p:nvPr/>
          </p:nvSpPr>
          <p:spPr>
            <a:xfrm rot="5400000">
              <a:off x="8269374" y="3766454"/>
              <a:ext cx="721618" cy="709275"/>
            </a:xfrm>
            <a:prstGeom prst="triangle">
              <a:avLst>
                <a:gd name="adj" fmla="val 51325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fi-FI" dirty="0"/>
                <a:t>10</a:t>
              </a:r>
            </a:p>
          </p:txBody>
        </p:sp>
        <p:sp>
          <p:nvSpPr>
            <p:cNvPr id="17" name="Tasakylkinen kolmio 16">
              <a:extLst>
                <a:ext uri="{FF2B5EF4-FFF2-40B4-BE49-F238E27FC236}">
                  <a16:creationId xmlns="" xmlns:a16="http://schemas.microsoft.com/office/drawing/2014/main" id="{410E68D5-E13F-4E0E-89B9-19C35FFA3DE7}"/>
                </a:ext>
              </a:extLst>
            </p:cNvPr>
            <p:cNvSpPr/>
            <p:nvPr/>
          </p:nvSpPr>
          <p:spPr>
            <a:xfrm rot="16200000">
              <a:off x="5532907" y="3796429"/>
              <a:ext cx="718817" cy="646527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fi-FI" dirty="0"/>
                <a:t>0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869890" y="4941840"/>
            <a:ext cx="3140118" cy="718821"/>
            <a:chOff x="3869890" y="4769310"/>
            <a:chExt cx="3140118" cy="718821"/>
          </a:xfrm>
        </p:grpSpPr>
        <p:sp>
          <p:nvSpPr>
            <p:cNvPr id="19" name="Vuokaavio: Prosessi 18">
              <a:extLst>
                <a:ext uri="{FF2B5EF4-FFF2-40B4-BE49-F238E27FC236}">
                  <a16:creationId xmlns="" xmlns:a16="http://schemas.microsoft.com/office/drawing/2014/main" id="{9DF1E845-CA70-4963-AF56-EA0AEB0B9CFF}"/>
                </a:ext>
              </a:extLst>
            </p:cNvPr>
            <p:cNvSpPr/>
            <p:nvPr/>
          </p:nvSpPr>
          <p:spPr>
            <a:xfrm>
              <a:off x="3869890" y="4769310"/>
              <a:ext cx="2301918" cy="71881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Defrosting</a:t>
              </a:r>
              <a:r>
                <a:rPr lang="fi-FI" dirty="0"/>
                <a:t> </a:t>
              </a:r>
              <a:r>
                <a:rPr lang="fi-FI" dirty="0" err="1"/>
                <a:t>started</a:t>
              </a:r>
              <a:r>
                <a:rPr lang="fi-FI" dirty="0"/>
                <a:t>(-2)</a:t>
              </a:r>
            </a:p>
            <a:p>
              <a:pPr algn="ctr"/>
              <a:r>
                <a:rPr lang="fi-FI" dirty="0"/>
                <a:t> RELAY OFF</a:t>
              </a:r>
            </a:p>
          </p:txBody>
        </p:sp>
        <p:sp>
          <p:nvSpPr>
            <p:cNvPr id="20" name="Tasakylkinen kolmio 19">
              <a:extLst>
                <a:ext uri="{FF2B5EF4-FFF2-40B4-BE49-F238E27FC236}">
                  <a16:creationId xmlns="" xmlns:a16="http://schemas.microsoft.com/office/drawing/2014/main" id="{8FD3623A-0795-4CF7-8904-63D3F40B300F}"/>
                </a:ext>
              </a:extLst>
            </p:cNvPr>
            <p:cNvSpPr/>
            <p:nvPr/>
          </p:nvSpPr>
          <p:spPr>
            <a:xfrm rot="5400000">
              <a:off x="6231499" y="4709623"/>
              <a:ext cx="718817" cy="838200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fi-FI" dirty="0"/>
                <a:t>30</a:t>
              </a:r>
            </a:p>
          </p:txBody>
        </p:sp>
      </p:grpSp>
      <p:cxnSp>
        <p:nvCxnSpPr>
          <p:cNvPr id="23" name="Yhdistin: Kulma 22">
            <a:extLst>
              <a:ext uri="{FF2B5EF4-FFF2-40B4-BE49-F238E27FC236}">
                <a16:creationId xmlns="" xmlns:a16="http://schemas.microsoft.com/office/drawing/2014/main" id="{60791C9F-5625-4EE9-AD9B-B26409AA9872}"/>
              </a:ext>
            </a:extLst>
          </p:cNvPr>
          <p:cNvCxnSpPr>
            <a:cxnSpLocks/>
          </p:cNvCxnSpPr>
          <p:nvPr/>
        </p:nvCxnSpPr>
        <p:spPr>
          <a:xfrm>
            <a:off x="6670438" y="2159699"/>
            <a:ext cx="1037771" cy="2123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Yhdistin: Kulma 24">
            <a:extLst>
              <a:ext uri="{FF2B5EF4-FFF2-40B4-BE49-F238E27FC236}">
                <a16:creationId xmlns="" xmlns:a16="http://schemas.microsoft.com/office/drawing/2014/main" id="{A9975FA8-A447-41AE-A825-F645192430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0850" y="4292222"/>
            <a:ext cx="548203" cy="649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iruutu 25">
            <a:extLst>
              <a:ext uri="{FF2B5EF4-FFF2-40B4-BE49-F238E27FC236}">
                <a16:creationId xmlns="" xmlns:a16="http://schemas.microsoft.com/office/drawing/2014/main" id="{B007E2E9-B25B-4B3E-A0CD-9234EADDDC3A}"/>
              </a:ext>
            </a:extLst>
          </p:cNvPr>
          <p:cNvSpPr txBox="1"/>
          <p:nvPr/>
        </p:nvSpPr>
        <p:spPr>
          <a:xfrm>
            <a:off x="2061975" y="1617688"/>
            <a:ext cx="180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dT</a:t>
            </a:r>
            <a:r>
              <a:rPr lang="fi-FI" dirty="0"/>
              <a:t> &gt;= </a:t>
            </a:r>
            <a:r>
              <a:rPr lang="fi-FI" dirty="0" err="1"/>
              <a:t>defrostigT</a:t>
            </a:r>
            <a:endParaRPr lang="fi-FI" dirty="0"/>
          </a:p>
        </p:txBody>
      </p:sp>
      <p:sp>
        <p:nvSpPr>
          <p:cNvPr id="27" name="Tekstiruutu 26">
            <a:extLst>
              <a:ext uri="{FF2B5EF4-FFF2-40B4-BE49-F238E27FC236}">
                <a16:creationId xmlns="" xmlns:a16="http://schemas.microsoft.com/office/drawing/2014/main" id="{73E848BC-8F51-4F02-9544-CF3B5220EB06}"/>
              </a:ext>
            </a:extLst>
          </p:cNvPr>
          <p:cNvSpPr txBox="1"/>
          <p:nvPr/>
        </p:nvSpPr>
        <p:spPr>
          <a:xfrm>
            <a:off x="3518256" y="3719760"/>
            <a:ext cx="199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dT</a:t>
            </a:r>
            <a:r>
              <a:rPr lang="fi-FI" dirty="0"/>
              <a:t> &lt;=0</a:t>
            </a:r>
          </a:p>
          <a:p>
            <a:r>
              <a:rPr lang="fi-FI" dirty="0"/>
              <a:t>(</a:t>
            </a:r>
            <a:r>
              <a:rPr lang="fi-FI" dirty="0" err="1"/>
              <a:t>defrosting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)</a:t>
            </a:r>
          </a:p>
        </p:txBody>
      </p:sp>
      <p:cxnSp>
        <p:nvCxnSpPr>
          <p:cNvPr id="29" name="Yhdistin: Kulma 28">
            <a:extLst>
              <a:ext uri="{FF2B5EF4-FFF2-40B4-BE49-F238E27FC236}">
                <a16:creationId xmlns="" xmlns:a16="http://schemas.microsoft.com/office/drawing/2014/main" id="{8A5B9D61-8B98-4298-9E8F-06E80110EEAF}"/>
              </a:ext>
            </a:extLst>
          </p:cNvPr>
          <p:cNvCxnSpPr>
            <a:cxnSpLocks/>
          </p:cNvCxnSpPr>
          <p:nvPr/>
        </p:nvCxnSpPr>
        <p:spPr>
          <a:xfrm>
            <a:off x="7010008" y="5301254"/>
            <a:ext cx="912901" cy="719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Yhdistin: Kulma 31">
            <a:extLst>
              <a:ext uri="{FF2B5EF4-FFF2-40B4-BE49-F238E27FC236}">
                <a16:creationId xmlns="" xmlns:a16="http://schemas.microsoft.com/office/drawing/2014/main" id="{F69F939A-A614-44B9-A4D7-6787A78EA7CD}"/>
              </a:ext>
            </a:extLst>
          </p:cNvPr>
          <p:cNvCxnSpPr>
            <a:cxnSpLocks/>
          </p:cNvCxnSpPr>
          <p:nvPr/>
        </p:nvCxnSpPr>
        <p:spPr>
          <a:xfrm flipH="1" flipV="1">
            <a:off x="5397929" y="1373253"/>
            <a:ext cx="3586892" cy="2929930"/>
          </a:xfrm>
          <a:prstGeom prst="bentConnector3">
            <a:avLst>
              <a:gd name="adj1" fmla="val -71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Yhdistin: Kulma 38">
            <a:extLst>
              <a:ext uri="{FF2B5EF4-FFF2-40B4-BE49-F238E27FC236}">
                <a16:creationId xmlns="" xmlns:a16="http://schemas.microsoft.com/office/drawing/2014/main" id="{0DAFC146-E166-4427-861D-B06F02B2CCEC}"/>
              </a:ext>
            </a:extLst>
          </p:cNvPr>
          <p:cNvCxnSpPr>
            <a:cxnSpLocks/>
          </p:cNvCxnSpPr>
          <p:nvPr/>
        </p:nvCxnSpPr>
        <p:spPr>
          <a:xfrm flipV="1">
            <a:off x="9911252" y="4308256"/>
            <a:ext cx="1642573" cy="2071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Yhdistin: Kulma 41">
            <a:extLst>
              <a:ext uri="{FF2B5EF4-FFF2-40B4-BE49-F238E27FC236}">
                <a16:creationId xmlns="" xmlns:a16="http://schemas.microsoft.com/office/drawing/2014/main" id="{7085DE89-0D59-4550-92C6-50B997AC81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07391" y="1990981"/>
            <a:ext cx="976039" cy="620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iruutu 42">
            <a:extLst>
              <a:ext uri="{FF2B5EF4-FFF2-40B4-BE49-F238E27FC236}">
                <a16:creationId xmlns="" xmlns:a16="http://schemas.microsoft.com/office/drawing/2014/main" id="{BC02B610-F398-461E-BC05-8637EF952F5A}"/>
              </a:ext>
            </a:extLst>
          </p:cNvPr>
          <p:cNvSpPr txBox="1"/>
          <p:nvPr/>
        </p:nvSpPr>
        <p:spPr>
          <a:xfrm>
            <a:off x="7670916" y="2232591"/>
            <a:ext cx="285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Max </a:t>
            </a:r>
            <a:r>
              <a:rPr lang="fi-FI" dirty="0" err="1"/>
              <a:t>heating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passed</a:t>
            </a:r>
            <a:endParaRPr lang="fi-FI" dirty="0"/>
          </a:p>
        </p:txBody>
      </p:sp>
      <p:cxnSp>
        <p:nvCxnSpPr>
          <p:cNvPr id="56" name="Yhdistin: Kulma 55">
            <a:extLst>
              <a:ext uri="{FF2B5EF4-FFF2-40B4-BE49-F238E27FC236}">
                <a16:creationId xmlns="" xmlns:a16="http://schemas.microsoft.com/office/drawing/2014/main" id="{EEF17C22-A620-4C69-A5A2-3AB17B5DA73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85616" y="1373254"/>
            <a:ext cx="4188335" cy="1597744"/>
          </a:xfrm>
          <a:prstGeom prst="bentConnector3">
            <a:avLst>
              <a:gd name="adj1" fmla="val -8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iruutu 61">
            <a:extLst>
              <a:ext uri="{FF2B5EF4-FFF2-40B4-BE49-F238E27FC236}">
                <a16:creationId xmlns="" xmlns:a16="http://schemas.microsoft.com/office/drawing/2014/main" id="{5B429EDC-B27D-4DFA-81C8-5E8767A89E00}"/>
              </a:ext>
            </a:extLst>
          </p:cNvPr>
          <p:cNvSpPr txBox="1"/>
          <p:nvPr/>
        </p:nvSpPr>
        <p:spPr>
          <a:xfrm>
            <a:off x="604652" y="2181790"/>
            <a:ext cx="180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dT</a:t>
            </a:r>
            <a:r>
              <a:rPr lang="fi-FI" dirty="0"/>
              <a:t> &lt; </a:t>
            </a:r>
            <a:r>
              <a:rPr lang="fi-FI" dirty="0" err="1"/>
              <a:t>defrostigT</a:t>
            </a:r>
            <a:endParaRPr lang="fi-FI" dirty="0"/>
          </a:p>
        </p:txBody>
      </p:sp>
      <p:sp>
        <p:nvSpPr>
          <p:cNvPr id="98" name="Tekstiruutu 97">
            <a:extLst>
              <a:ext uri="{FF2B5EF4-FFF2-40B4-BE49-F238E27FC236}">
                <a16:creationId xmlns="" xmlns:a16="http://schemas.microsoft.com/office/drawing/2014/main" id="{E740B5C8-BA76-4034-B504-51381BFFE49A}"/>
              </a:ext>
            </a:extLst>
          </p:cNvPr>
          <p:cNvSpPr txBox="1"/>
          <p:nvPr/>
        </p:nvSpPr>
        <p:spPr>
          <a:xfrm>
            <a:off x="4170454" y="2486085"/>
            <a:ext cx="316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dT</a:t>
            </a:r>
            <a:r>
              <a:rPr lang="fi-FI" dirty="0"/>
              <a:t> long </a:t>
            </a:r>
            <a:r>
              <a:rPr lang="fi-FI" dirty="0" err="1"/>
              <a:t>enough</a:t>
            </a:r>
            <a:r>
              <a:rPr lang="fi-FI" dirty="0"/>
              <a:t> &gt;=  </a:t>
            </a:r>
            <a:r>
              <a:rPr lang="fi-FI" dirty="0" err="1"/>
              <a:t>defrostingT</a:t>
            </a:r>
            <a:endParaRPr lang="fi-FI" dirty="0"/>
          </a:p>
        </p:txBody>
      </p:sp>
      <p:sp>
        <p:nvSpPr>
          <p:cNvPr id="105" name="Tekstiruutu 104">
            <a:extLst>
              <a:ext uri="{FF2B5EF4-FFF2-40B4-BE49-F238E27FC236}">
                <a16:creationId xmlns="" xmlns:a16="http://schemas.microsoft.com/office/drawing/2014/main" id="{7062F488-3153-4E41-A3BE-076E5B7118D6}"/>
              </a:ext>
            </a:extLst>
          </p:cNvPr>
          <p:cNvSpPr txBox="1"/>
          <p:nvPr/>
        </p:nvSpPr>
        <p:spPr>
          <a:xfrm>
            <a:off x="9014413" y="3620987"/>
            <a:ext cx="2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Defrost</a:t>
            </a:r>
            <a:r>
              <a:rPr lang="fi-FI" dirty="0"/>
              <a:t> </a:t>
            </a:r>
            <a:r>
              <a:rPr lang="fi-FI" dirty="0" err="1"/>
              <a:t>timeout</a:t>
            </a:r>
            <a:endParaRPr lang="fi-FI" dirty="0"/>
          </a:p>
          <a:p>
            <a:r>
              <a:rPr lang="fi-FI" dirty="0"/>
              <a:t>(</a:t>
            </a:r>
            <a:r>
              <a:rPr lang="fi-FI" dirty="0" err="1"/>
              <a:t>defrosting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)</a:t>
            </a:r>
          </a:p>
        </p:txBody>
      </p:sp>
      <p:sp>
        <p:nvSpPr>
          <p:cNvPr id="113" name="Tekstiruutu 112">
            <a:extLst>
              <a:ext uri="{FF2B5EF4-FFF2-40B4-BE49-F238E27FC236}">
                <a16:creationId xmlns="" xmlns:a16="http://schemas.microsoft.com/office/drawing/2014/main" id="{E1B46EB5-6D79-44BB-8E0F-D374CCF292FC}"/>
              </a:ext>
            </a:extLst>
          </p:cNvPr>
          <p:cNvSpPr txBox="1"/>
          <p:nvPr/>
        </p:nvSpPr>
        <p:spPr>
          <a:xfrm>
            <a:off x="7895929" y="4798384"/>
            <a:ext cx="188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Minimun</a:t>
            </a:r>
            <a:r>
              <a:rPr lang="fi-FI" dirty="0"/>
              <a:t> </a:t>
            </a:r>
            <a:r>
              <a:rPr lang="fi-FI" dirty="0" err="1"/>
              <a:t>defrost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passed</a:t>
            </a:r>
            <a:endParaRPr lang="fi-FI" dirty="0"/>
          </a:p>
        </p:txBody>
      </p:sp>
      <p:sp>
        <p:nvSpPr>
          <p:cNvPr id="118" name="Tekstiruutu 117">
            <a:extLst>
              <a:ext uri="{FF2B5EF4-FFF2-40B4-BE49-F238E27FC236}">
                <a16:creationId xmlns="" xmlns:a16="http://schemas.microsoft.com/office/drawing/2014/main" id="{4E2A27A7-38C9-4C35-8EBF-C06A9F4E5A60}"/>
              </a:ext>
            </a:extLst>
          </p:cNvPr>
          <p:cNvSpPr txBox="1"/>
          <p:nvPr/>
        </p:nvSpPr>
        <p:spPr>
          <a:xfrm>
            <a:off x="9911252" y="5482369"/>
            <a:ext cx="1633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Minimum</a:t>
            </a:r>
            <a:r>
              <a:rPr lang="fi-FI" dirty="0"/>
              <a:t> </a:t>
            </a:r>
            <a:r>
              <a:rPr lang="fi-FI" dirty="0" err="1"/>
              <a:t>heating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passed</a:t>
            </a:r>
            <a:endParaRPr lang="fi-FI" dirty="0"/>
          </a:p>
        </p:txBody>
      </p:sp>
      <p:cxnSp>
        <p:nvCxnSpPr>
          <p:cNvPr id="139" name="Yhdistin: Kulma 138">
            <a:extLst>
              <a:ext uri="{FF2B5EF4-FFF2-40B4-BE49-F238E27FC236}">
                <a16:creationId xmlns="" xmlns:a16="http://schemas.microsoft.com/office/drawing/2014/main" id="{E3A88081-ED3B-4E41-A7C1-90830541B65A}"/>
              </a:ext>
            </a:extLst>
          </p:cNvPr>
          <p:cNvCxnSpPr>
            <a:cxnSpLocks/>
          </p:cNvCxnSpPr>
          <p:nvPr/>
        </p:nvCxnSpPr>
        <p:spPr>
          <a:xfrm rot="10800000" flipH="1">
            <a:off x="5822749" y="3877140"/>
            <a:ext cx="631720" cy="2502607"/>
          </a:xfrm>
          <a:prstGeom prst="bentConnector4">
            <a:avLst>
              <a:gd name="adj1" fmla="val -518679"/>
              <a:gd name="adj2" fmla="val 113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kstiruutu 156">
            <a:extLst>
              <a:ext uri="{FF2B5EF4-FFF2-40B4-BE49-F238E27FC236}">
                <a16:creationId xmlns="" xmlns:a16="http://schemas.microsoft.com/office/drawing/2014/main" id="{12510DC3-EEAC-4B20-9CB8-C81BCA62EDEB}"/>
              </a:ext>
            </a:extLst>
          </p:cNvPr>
          <p:cNvSpPr txBox="1"/>
          <p:nvPr/>
        </p:nvSpPr>
        <p:spPr>
          <a:xfrm>
            <a:off x="3219888" y="6036367"/>
            <a:ext cx="255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Max </a:t>
            </a:r>
            <a:r>
              <a:rPr lang="fi-FI" dirty="0" err="1"/>
              <a:t>heating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passed</a:t>
            </a:r>
            <a:endParaRPr lang="fi-FI" dirty="0"/>
          </a:p>
        </p:txBody>
      </p:sp>
      <p:cxnSp>
        <p:nvCxnSpPr>
          <p:cNvPr id="171" name="Yhdistin: Kulma 170">
            <a:extLst>
              <a:ext uri="{FF2B5EF4-FFF2-40B4-BE49-F238E27FC236}">
                <a16:creationId xmlns="" xmlns:a16="http://schemas.microsoft.com/office/drawing/2014/main" id="{00ED9033-5C0A-476F-B8AD-152C87CA55CB}"/>
              </a:ext>
            </a:extLst>
          </p:cNvPr>
          <p:cNvCxnSpPr>
            <a:cxnSpLocks/>
          </p:cNvCxnSpPr>
          <p:nvPr/>
        </p:nvCxnSpPr>
        <p:spPr>
          <a:xfrm>
            <a:off x="4229162" y="2815314"/>
            <a:ext cx="3505138" cy="5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185617" y="2611589"/>
            <a:ext cx="3043545" cy="729666"/>
            <a:chOff x="1185617" y="2439059"/>
            <a:chExt cx="3043545" cy="729666"/>
          </a:xfrm>
        </p:grpSpPr>
        <p:sp>
          <p:nvSpPr>
            <p:cNvPr id="45" name="Vuokaavio: Prosessi 44">
              <a:extLst>
                <a:ext uri="{FF2B5EF4-FFF2-40B4-BE49-F238E27FC236}">
                  <a16:creationId xmlns="" xmlns:a16="http://schemas.microsoft.com/office/drawing/2014/main" id="{C630C195-B3BF-486C-A3C4-F2F6B07F387E}"/>
                </a:ext>
              </a:extLst>
            </p:cNvPr>
            <p:cNvSpPr/>
            <p:nvPr/>
          </p:nvSpPr>
          <p:spPr>
            <a:xfrm>
              <a:off x="1638303" y="2439059"/>
              <a:ext cx="2138173" cy="71881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Temp_exceeded</a:t>
              </a:r>
              <a:r>
                <a:rPr lang="fi-FI" dirty="0"/>
                <a:t>(1)</a:t>
              </a:r>
            </a:p>
            <a:p>
              <a:pPr algn="ctr"/>
              <a:r>
                <a:rPr lang="fi-FI" dirty="0"/>
                <a:t>RELAY ON</a:t>
              </a:r>
            </a:p>
          </p:txBody>
        </p:sp>
        <p:sp>
          <p:nvSpPr>
            <p:cNvPr id="46" name="Tasakylkinen kolmio 45">
              <a:extLst>
                <a:ext uri="{FF2B5EF4-FFF2-40B4-BE49-F238E27FC236}">
                  <a16:creationId xmlns="" xmlns:a16="http://schemas.microsoft.com/office/drawing/2014/main" id="{552DD7F1-6614-4407-96BE-0B42A9A9FEC7}"/>
                </a:ext>
              </a:extLst>
            </p:cNvPr>
            <p:cNvSpPr/>
            <p:nvPr/>
          </p:nvSpPr>
          <p:spPr>
            <a:xfrm rot="5400000">
              <a:off x="3812232" y="2410552"/>
              <a:ext cx="386667" cy="44719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fi-FI" dirty="0"/>
                <a:t>5</a:t>
              </a:r>
            </a:p>
          </p:txBody>
        </p:sp>
        <p:sp>
          <p:nvSpPr>
            <p:cNvPr id="47" name="Tasakylkinen kolmio 46">
              <a:extLst>
                <a:ext uri="{FF2B5EF4-FFF2-40B4-BE49-F238E27FC236}">
                  <a16:creationId xmlns="" xmlns:a16="http://schemas.microsoft.com/office/drawing/2014/main" id="{EAE226B5-0B5C-4680-9B70-2A61B86384B9}"/>
                </a:ext>
              </a:extLst>
            </p:cNvPr>
            <p:cNvSpPr/>
            <p:nvPr/>
          </p:nvSpPr>
          <p:spPr>
            <a:xfrm rot="16200000">
              <a:off x="1052551" y="2572125"/>
              <a:ext cx="718817" cy="452686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fi-FI" dirty="0"/>
                <a:t>4</a:t>
              </a:r>
            </a:p>
          </p:txBody>
        </p:sp>
        <p:sp>
          <p:nvSpPr>
            <p:cNvPr id="44" name="Tasakylkinen kolmio 43">
              <a:extLst>
                <a:ext uri="{FF2B5EF4-FFF2-40B4-BE49-F238E27FC236}">
                  <a16:creationId xmlns="" xmlns:a16="http://schemas.microsoft.com/office/drawing/2014/main" id="{39FA4BA9-140D-4177-87CC-E225E08D8180}"/>
                </a:ext>
              </a:extLst>
            </p:cNvPr>
            <p:cNvSpPr/>
            <p:nvPr/>
          </p:nvSpPr>
          <p:spPr>
            <a:xfrm rot="5400000">
              <a:off x="3812232" y="2751796"/>
              <a:ext cx="386667" cy="44719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endParaRPr lang="fi-FI" dirty="0"/>
            </a:p>
            <a:p>
              <a:pPr algn="ctr"/>
              <a:endParaRPr lang="fi-FI" dirty="0"/>
            </a:p>
          </p:txBody>
        </p:sp>
      </p:grpSp>
      <p:sp>
        <p:nvSpPr>
          <p:cNvPr id="48" name="Tekstiruutu 47">
            <a:extLst>
              <a:ext uri="{FF2B5EF4-FFF2-40B4-BE49-F238E27FC236}">
                <a16:creationId xmlns="" xmlns:a16="http://schemas.microsoft.com/office/drawing/2014/main" id="{799FFFCB-19E3-4CBA-A69C-3EED8E87A3AF}"/>
              </a:ext>
            </a:extLst>
          </p:cNvPr>
          <p:cNvSpPr txBox="1"/>
          <p:nvPr/>
        </p:nvSpPr>
        <p:spPr>
          <a:xfrm>
            <a:off x="4164961" y="2817069"/>
            <a:ext cx="285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Max </a:t>
            </a:r>
            <a:r>
              <a:rPr lang="fi-FI" dirty="0" err="1"/>
              <a:t>heating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passed</a:t>
            </a:r>
            <a:endParaRPr lang="fi-FI" dirty="0"/>
          </a:p>
        </p:txBody>
      </p:sp>
      <p:cxnSp>
        <p:nvCxnSpPr>
          <p:cNvPr id="12" name="Yhdistin: Kulma 11">
            <a:extLst>
              <a:ext uri="{FF2B5EF4-FFF2-40B4-BE49-F238E27FC236}">
                <a16:creationId xmlns="" xmlns:a16="http://schemas.microsoft.com/office/drawing/2014/main" id="{81D52178-9AE6-4370-9797-112DE02B8C4D}"/>
              </a:ext>
            </a:extLst>
          </p:cNvPr>
          <p:cNvCxnSpPr>
            <a:cxnSpLocks/>
          </p:cNvCxnSpPr>
          <p:nvPr/>
        </p:nvCxnSpPr>
        <p:spPr>
          <a:xfrm>
            <a:off x="4229162" y="3145970"/>
            <a:ext cx="3484798" cy="1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Yhdistin: Kulma 17">
            <a:extLst>
              <a:ext uri="{FF2B5EF4-FFF2-40B4-BE49-F238E27FC236}">
                <a16:creationId xmlns="" xmlns:a16="http://schemas.microsoft.com/office/drawing/2014/main" id="{D9464A69-88F8-4050-9789-2F16F1A2849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019247" y="829572"/>
            <a:ext cx="2590858" cy="4122312"/>
          </a:xfrm>
          <a:prstGeom prst="bentConnector4">
            <a:avLst>
              <a:gd name="adj1" fmla="val -62866"/>
              <a:gd name="adj2" fmla="val 92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iruutu 51">
            <a:extLst>
              <a:ext uri="{FF2B5EF4-FFF2-40B4-BE49-F238E27FC236}">
                <a16:creationId xmlns="" xmlns:a16="http://schemas.microsoft.com/office/drawing/2014/main" id="{331AFF1C-C092-44DF-910A-5900261A07BF}"/>
              </a:ext>
            </a:extLst>
          </p:cNvPr>
          <p:cNvSpPr txBox="1"/>
          <p:nvPr/>
        </p:nvSpPr>
        <p:spPr>
          <a:xfrm>
            <a:off x="119699" y="573871"/>
            <a:ext cx="199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dT</a:t>
            </a:r>
            <a:r>
              <a:rPr lang="fi-FI" dirty="0"/>
              <a:t> &lt;=0</a:t>
            </a:r>
          </a:p>
          <a:p>
            <a:r>
              <a:rPr lang="fi-FI" dirty="0"/>
              <a:t>(</a:t>
            </a:r>
            <a:r>
              <a:rPr lang="fi-FI" dirty="0" err="1"/>
              <a:t>defrosting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)</a:t>
            </a:r>
          </a:p>
        </p:txBody>
      </p:sp>
      <p:cxnSp>
        <p:nvCxnSpPr>
          <p:cNvPr id="33" name="Yhdistin: Kulma 32">
            <a:extLst>
              <a:ext uri="{FF2B5EF4-FFF2-40B4-BE49-F238E27FC236}">
                <a16:creationId xmlns="" xmlns:a16="http://schemas.microsoft.com/office/drawing/2014/main" id="{A695496F-E1E4-40D2-A63D-184D01DB514B}"/>
              </a:ext>
            </a:extLst>
          </p:cNvPr>
          <p:cNvCxnSpPr>
            <a:cxnSpLocks/>
          </p:cNvCxnSpPr>
          <p:nvPr/>
        </p:nvCxnSpPr>
        <p:spPr>
          <a:xfrm>
            <a:off x="4623102" y="1017201"/>
            <a:ext cx="745502" cy="604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734794" y="607646"/>
            <a:ext cx="2532150" cy="728802"/>
            <a:chOff x="8085777" y="1992523"/>
            <a:chExt cx="2532150" cy="728802"/>
          </a:xfrm>
        </p:grpSpPr>
        <p:sp>
          <p:nvSpPr>
            <p:cNvPr id="58" name="Vuokaavio: Prosessi 65">
              <a:extLst>
                <a:ext uri="{FF2B5EF4-FFF2-40B4-BE49-F238E27FC236}">
                  <a16:creationId xmlns="" xmlns:a16="http://schemas.microsoft.com/office/drawing/2014/main" id="{1632A193-82B9-4F36-9C54-7AFFDE315963}"/>
                </a:ext>
              </a:extLst>
            </p:cNvPr>
            <p:cNvSpPr/>
            <p:nvPr/>
          </p:nvSpPr>
          <p:spPr>
            <a:xfrm>
              <a:off x="8923977" y="1992523"/>
              <a:ext cx="1693950" cy="71881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Off(-3)</a:t>
              </a:r>
              <a:endParaRPr lang="fi-FI" dirty="0"/>
            </a:p>
            <a:p>
              <a:pPr algn="ctr"/>
              <a:r>
                <a:rPr lang="fi-FI" dirty="0"/>
                <a:t>RELAY </a:t>
              </a:r>
              <a:r>
                <a:rPr lang="fi-FI" dirty="0" smtClean="0"/>
                <a:t>OFF</a:t>
              </a:r>
              <a:endParaRPr lang="fi-FI" dirty="0"/>
            </a:p>
          </p:txBody>
        </p:sp>
        <p:sp>
          <p:nvSpPr>
            <p:cNvPr id="60" name="Tasakylkinen kolmio 67">
              <a:extLst>
                <a:ext uri="{FF2B5EF4-FFF2-40B4-BE49-F238E27FC236}">
                  <a16:creationId xmlns="" xmlns:a16="http://schemas.microsoft.com/office/drawing/2014/main" id="{2887D7DB-E49B-4FA2-85D3-44366855794A}"/>
                </a:ext>
              </a:extLst>
            </p:cNvPr>
            <p:cNvSpPr/>
            <p:nvPr/>
          </p:nvSpPr>
          <p:spPr>
            <a:xfrm rot="16200000">
              <a:off x="8145468" y="1942817"/>
              <a:ext cx="718817" cy="838200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fi-FI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683429" y="1605995"/>
            <a:ext cx="2987009" cy="747036"/>
            <a:chOff x="3683429" y="1433465"/>
            <a:chExt cx="2987009" cy="747036"/>
          </a:xfrm>
        </p:grpSpPr>
        <p:grpSp>
          <p:nvGrpSpPr>
            <p:cNvPr id="61" name="Group 60"/>
            <p:cNvGrpSpPr/>
            <p:nvPr/>
          </p:nvGrpSpPr>
          <p:grpSpPr>
            <a:xfrm>
              <a:off x="3683429" y="1449058"/>
              <a:ext cx="2532150" cy="728802"/>
              <a:chOff x="3683429" y="1449058"/>
              <a:chExt cx="2532150" cy="728802"/>
            </a:xfrm>
          </p:grpSpPr>
          <p:sp>
            <p:nvSpPr>
              <p:cNvPr id="66" name="Vuokaavio: Prosessi 65">
                <a:extLst>
                  <a:ext uri="{FF2B5EF4-FFF2-40B4-BE49-F238E27FC236}">
                    <a16:creationId xmlns="" xmlns:a16="http://schemas.microsoft.com/office/drawing/2014/main" id="{1632A193-82B9-4F36-9C54-7AFFDE315963}"/>
                  </a:ext>
                </a:extLst>
              </p:cNvPr>
              <p:cNvSpPr/>
              <p:nvPr/>
            </p:nvSpPr>
            <p:spPr>
              <a:xfrm>
                <a:off x="4521629" y="1449058"/>
                <a:ext cx="1693950" cy="718818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 err="1"/>
                  <a:t>Idle</a:t>
                </a:r>
                <a:r>
                  <a:rPr lang="fi-FI" dirty="0"/>
                  <a:t>(0)</a:t>
                </a:r>
              </a:p>
              <a:p>
                <a:pPr algn="ctr"/>
                <a:r>
                  <a:rPr lang="fi-FI" dirty="0"/>
                  <a:t>RELAY </a:t>
                </a:r>
                <a:r>
                  <a:rPr lang="fi-FI" dirty="0" smtClean="0"/>
                  <a:t>ON</a:t>
                </a:r>
                <a:endParaRPr lang="fi-FI" dirty="0"/>
              </a:p>
            </p:txBody>
          </p:sp>
          <p:sp>
            <p:nvSpPr>
              <p:cNvPr id="68" name="Tasakylkinen kolmio 67">
                <a:extLst>
                  <a:ext uri="{FF2B5EF4-FFF2-40B4-BE49-F238E27FC236}">
                    <a16:creationId xmlns="" xmlns:a16="http://schemas.microsoft.com/office/drawing/2014/main" id="{2887D7DB-E49B-4FA2-85D3-44366855794A}"/>
                  </a:ext>
                </a:extLst>
              </p:cNvPr>
              <p:cNvSpPr/>
              <p:nvPr/>
            </p:nvSpPr>
            <p:spPr>
              <a:xfrm rot="16200000">
                <a:off x="3743120" y="1399352"/>
                <a:ext cx="718817" cy="838200"/>
              </a:xfrm>
              <a:prstGeom prst="triangl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fi-FI" dirty="0"/>
                  <a:t>5</a:t>
                </a:r>
              </a:p>
            </p:txBody>
          </p:sp>
        </p:grpSp>
        <p:sp>
          <p:nvSpPr>
            <p:cNvPr id="72" name="Tasakylkinen kolmio 45">
              <a:extLst>
                <a:ext uri="{FF2B5EF4-FFF2-40B4-BE49-F238E27FC236}">
                  <a16:creationId xmlns="" xmlns:a16="http://schemas.microsoft.com/office/drawing/2014/main" id="{552DD7F1-6614-4407-96BE-0B42A9A9FEC7}"/>
                </a:ext>
              </a:extLst>
            </p:cNvPr>
            <p:cNvSpPr/>
            <p:nvPr/>
          </p:nvSpPr>
          <p:spPr>
            <a:xfrm rot="5400000">
              <a:off x="6253508" y="1763572"/>
              <a:ext cx="386667" cy="44719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fi-FI" sz="600" dirty="0" smtClean="0"/>
                <a:t>150</a:t>
              </a:r>
              <a:endParaRPr lang="fi-FI" sz="600" dirty="0"/>
            </a:p>
          </p:txBody>
        </p:sp>
        <p:sp>
          <p:nvSpPr>
            <p:cNvPr id="73" name="Tasakylkinen kolmio 43">
              <a:extLst>
                <a:ext uri="{FF2B5EF4-FFF2-40B4-BE49-F238E27FC236}">
                  <a16:creationId xmlns="" xmlns:a16="http://schemas.microsoft.com/office/drawing/2014/main" id="{39FA4BA9-140D-4177-87CC-E225E08D8180}"/>
                </a:ext>
              </a:extLst>
            </p:cNvPr>
            <p:cNvSpPr/>
            <p:nvPr/>
          </p:nvSpPr>
          <p:spPr>
            <a:xfrm rot="5400000">
              <a:off x="6242007" y="1403203"/>
              <a:ext cx="386667" cy="44719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endParaRPr lang="fi-FI" dirty="0"/>
            </a:p>
            <a:p>
              <a:pPr algn="ctr"/>
              <a:endParaRPr lang="fi-FI" dirty="0"/>
            </a:p>
          </p:txBody>
        </p:sp>
      </p:grpSp>
      <p:cxnSp>
        <p:nvCxnSpPr>
          <p:cNvPr id="75" name="Yhdistin: Kulma 22">
            <a:extLst>
              <a:ext uri="{FF2B5EF4-FFF2-40B4-BE49-F238E27FC236}">
                <a16:creationId xmlns="" xmlns:a16="http://schemas.microsoft.com/office/drawing/2014/main" id="{60791C9F-5625-4EE9-AD9B-B26409AA9872}"/>
              </a:ext>
            </a:extLst>
          </p:cNvPr>
          <p:cNvCxnSpPr>
            <a:cxnSpLocks/>
          </p:cNvCxnSpPr>
          <p:nvPr/>
        </p:nvCxnSpPr>
        <p:spPr>
          <a:xfrm flipV="1">
            <a:off x="6658937" y="967055"/>
            <a:ext cx="3608007" cy="832275"/>
          </a:xfrm>
          <a:prstGeom prst="bentConnector3">
            <a:avLst>
              <a:gd name="adj1" fmla="val 106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kstiruutu 42">
            <a:extLst>
              <a:ext uri="{FF2B5EF4-FFF2-40B4-BE49-F238E27FC236}">
                <a16:creationId xmlns="" xmlns:a16="http://schemas.microsoft.com/office/drawing/2014/main" id="{BC02B610-F398-461E-BC05-8637EF952F5A}"/>
              </a:ext>
            </a:extLst>
          </p:cNvPr>
          <p:cNvSpPr txBox="1"/>
          <p:nvPr/>
        </p:nvSpPr>
        <p:spPr>
          <a:xfrm>
            <a:off x="7073752" y="1465865"/>
            <a:ext cx="45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Temperature threshold to enter Off exceeded</a:t>
            </a:r>
            <a:endParaRPr lang="fi-FI" dirty="0"/>
          </a:p>
        </p:txBody>
      </p:sp>
      <p:sp>
        <p:nvSpPr>
          <p:cNvPr id="80" name="Tekstiruutu 42">
            <a:extLst>
              <a:ext uri="{FF2B5EF4-FFF2-40B4-BE49-F238E27FC236}">
                <a16:creationId xmlns="" xmlns:a16="http://schemas.microsoft.com/office/drawing/2014/main" id="{BC02B610-F398-461E-BC05-8637EF952F5A}"/>
              </a:ext>
            </a:extLst>
          </p:cNvPr>
          <p:cNvSpPr txBox="1"/>
          <p:nvPr/>
        </p:nvSpPr>
        <p:spPr>
          <a:xfrm>
            <a:off x="5472554" y="631312"/>
            <a:ext cx="231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Temperature threshold to exit Off exceeded</a:t>
            </a:r>
            <a:endParaRPr lang="fi-FI" dirty="0"/>
          </a:p>
        </p:txBody>
      </p:sp>
      <p:cxnSp>
        <p:nvCxnSpPr>
          <p:cNvPr id="81" name="Yhdistin: Kulma 22">
            <a:extLst>
              <a:ext uri="{FF2B5EF4-FFF2-40B4-BE49-F238E27FC236}">
                <a16:creationId xmlns="" xmlns:a16="http://schemas.microsoft.com/office/drawing/2014/main" id="{60791C9F-5625-4EE9-AD9B-B26409AA98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68604" y="977040"/>
            <a:ext cx="2366190" cy="644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Yhdistin: Kulma 22">
            <a:extLst>
              <a:ext uri="{FF2B5EF4-FFF2-40B4-BE49-F238E27FC236}">
                <a16:creationId xmlns="" xmlns:a16="http://schemas.microsoft.com/office/drawing/2014/main" id="{60791C9F-5625-4EE9-AD9B-B26409AA9872}"/>
              </a:ext>
            </a:extLst>
          </p:cNvPr>
          <p:cNvCxnSpPr>
            <a:cxnSpLocks/>
          </p:cNvCxnSpPr>
          <p:nvPr/>
        </p:nvCxnSpPr>
        <p:spPr>
          <a:xfrm>
            <a:off x="4623102" y="675957"/>
            <a:ext cx="5643842" cy="291098"/>
          </a:xfrm>
          <a:prstGeom prst="bentConnector5">
            <a:avLst>
              <a:gd name="adj1" fmla="val 11111"/>
              <a:gd name="adj2" fmla="val -101997"/>
              <a:gd name="adj3" fmla="val 104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019247" y="470164"/>
            <a:ext cx="2603855" cy="740369"/>
            <a:chOff x="2019247" y="297634"/>
            <a:chExt cx="2603855" cy="740369"/>
          </a:xfrm>
        </p:grpSpPr>
        <p:grpSp>
          <p:nvGrpSpPr>
            <p:cNvPr id="70" name="Group 69"/>
            <p:cNvGrpSpPr/>
            <p:nvPr/>
          </p:nvGrpSpPr>
          <p:grpSpPr>
            <a:xfrm>
              <a:off x="2019247" y="297634"/>
              <a:ext cx="2145714" cy="723485"/>
              <a:chOff x="2019247" y="297634"/>
              <a:chExt cx="2145714" cy="723485"/>
            </a:xfrm>
          </p:grpSpPr>
          <p:sp>
            <p:nvSpPr>
              <p:cNvPr id="36" name="Vuokaavio: Prosessi 35">
                <a:extLst>
                  <a:ext uri="{FF2B5EF4-FFF2-40B4-BE49-F238E27FC236}">
                    <a16:creationId xmlns="" xmlns:a16="http://schemas.microsoft.com/office/drawing/2014/main" id="{90497816-96AC-43D8-AAB9-F35DC3844092}"/>
                  </a:ext>
                </a:extLst>
              </p:cNvPr>
              <p:cNvSpPr/>
              <p:nvPr/>
            </p:nvSpPr>
            <p:spPr>
              <a:xfrm>
                <a:off x="2471011" y="302301"/>
                <a:ext cx="1693950" cy="718818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 err="1"/>
                  <a:t>Reset</a:t>
                </a:r>
                <a:r>
                  <a:rPr lang="fi-FI" dirty="0"/>
                  <a:t>(-4)</a:t>
                </a:r>
              </a:p>
              <a:p>
                <a:pPr algn="ctr"/>
                <a:r>
                  <a:rPr lang="fi-FI" dirty="0"/>
                  <a:t>RELAY OFF</a:t>
                </a:r>
              </a:p>
            </p:txBody>
          </p:sp>
          <p:sp>
            <p:nvSpPr>
              <p:cNvPr id="38" name="Tasakylkinen kolmio 37">
                <a:extLst>
                  <a:ext uri="{FF2B5EF4-FFF2-40B4-BE49-F238E27FC236}">
                    <a16:creationId xmlns="" xmlns:a16="http://schemas.microsoft.com/office/drawing/2014/main" id="{C40A5B0E-8DDF-4E0E-8AB8-1B35DA2D6D26}"/>
                  </a:ext>
                </a:extLst>
              </p:cNvPr>
              <p:cNvSpPr/>
              <p:nvPr/>
            </p:nvSpPr>
            <p:spPr>
              <a:xfrm rot="16200000">
                <a:off x="1885474" y="431407"/>
                <a:ext cx="718817" cy="451271"/>
              </a:xfrm>
              <a:prstGeom prst="triangl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fi-FI" dirty="0"/>
                  <a:t>0</a:t>
                </a:r>
              </a:p>
            </p:txBody>
          </p:sp>
        </p:grpSp>
        <p:sp>
          <p:nvSpPr>
            <p:cNvPr id="74" name="Tasakylkinen kolmio 45">
              <a:extLst>
                <a:ext uri="{FF2B5EF4-FFF2-40B4-BE49-F238E27FC236}">
                  <a16:creationId xmlns="" xmlns:a16="http://schemas.microsoft.com/office/drawing/2014/main" id="{552DD7F1-6614-4407-96BE-0B42A9A9FEC7}"/>
                </a:ext>
              </a:extLst>
            </p:cNvPr>
            <p:cNvSpPr/>
            <p:nvPr/>
          </p:nvSpPr>
          <p:spPr>
            <a:xfrm rot="5400000">
              <a:off x="4206172" y="279830"/>
              <a:ext cx="386667" cy="447192"/>
            </a:xfrm>
            <a:prstGeom prst="triangl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endParaRPr lang="fi-FI" dirty="0"/>
            </a:p>
          </p:txBody>
        </p:sp>
        <p:sp>
          <p:nvSpPr>
            <p:cNvPr id="76" name="Tasakylkinen kolmio 43">
              <a:extLst>
                <a:ext uri="{FF2B5EF4-FFF2-40B4-BE49-F238E27FC236}">
                  <a16:creationId xmlns="" xmlns:a16="http://schemas.microsoft.com/office/drawing/2014/main" id="{39FA4BA9-140D-4177-87CC-E225E08D8180}"/>
                </a:ext>
              </a:extLst>
            </p:cNvPr>
            <p:cNvSpPr/>
            <p:nvPr/>
          </p:nvSpPr>
          <p:spPr>
            <a:xfrm rot="5400000">
              <a:off x="4206172" y="621074"/>
              <a:ext cx="386667" cy="447192"/>
            </a:xfrm>
            <a:prstGeom prst="triangl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endParaRPr lang="fi-FI" dirty="0"/>
            </a:p>
            <a:p>
              <a:pPr algn="ctr"/>
              <a:endParaRPr lang="fi-FI" dirty="0"/>
            </a:p>
          </p:txBody>
        </p:sp>
      </p:grpSp>
      <p:sp>
        <p:nvSpPr>
          <p:cNvPr id="90" name="Tekstiruutu 42">
            <a:extLst>
              <a:ext uri="{FF2B5EF4-FFF2-40B4-BE49-F238E27FC236}">
                <a16:creationId xmlns="" xmlns:a16="http://schemas.microsoft.com/office/drawing/2014/main" id="{BC02B610-F398-461E-BC05-8637EF952F5A}"/>
              </a:ext>
            </a:extLst>
          </p:cNvPr>
          <p:cNvSpPr txBox="1"/>
          <p:nvPr/>
        </p:nvSpPr>
        <p:spPr>
          <a:xfrm>
            <a:off x="5334091" y="74764"/>
            <a:ext cx="45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Temperature threshold to enter Off exceeded</a:t>
            </a:r>
            <a:endParaRPr lang="fi-FI" dirty="0"/>
          </a:p>
        </p:txBody>
      </p:sp>
    </p:spTree>
    <p:extLst>
      <p:ext uri="{BB962C8B-B14F-4D97-AF65-F5344CB8AC3E}">
        <p14:creationId xmlns="" xmlns:p14="http://schemas.microsoft.com/office/powerpoint/2010/main" val="406549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119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Office-teema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Ilkka Roivainen</dc:creator>
  <cp:lastModifiedBy>puu</cp:lastModifiedBy>
  <cp:revision>20</cp:revision>
  <dcterms:created xsi:type="dcterms:W3CDTF">2021-03-12T17:29:25Z</dcterms:created>
  <dcterms:modified xsi:type="dcterms:W3CDTF">2021-03-16T09:42:43Z</dcterms:modified>
</cp:coreProperties>
</file>