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983380A-2C93-4627-A7FF-2C98A6288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C0D5825D-C1F6-4257-B8D7-EBCD8CB7B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48E2378-B7C8-406C-ADD5-7DA75D584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16412164-C220-4619-95E4-E6154E09A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96593D6-6319-4CFD-BFE7-83BDE86A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3216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D7CB1C1C-9D52-43A2-B9FC-4BA04C9E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0CFB7ED-2D8C-4201-81E9-F569CE9A1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0ECCF3DC-8399-4665-9649-A0E62AA04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AFA39FBB-3896-4A1D-BC3C-D9201CB3D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F1973C7-B3D5-40C6-AF0E-9F4115A0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5532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684506DD-5BA4-4F30-941F-4E22D4BC27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B35C9CE-91D9-450C-9D18-65633952E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EE242D7-B75B-462D-B448-790ABCEC6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B1B9A095-BC9E-4C65-86B7-83B45445F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DFE8704E-160F-4BCC-8202-356603BD2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3356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3E9EC22-552B-485C-A387-0144244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B0C1ACF-B48D-4596-82DC-BDFB7E16D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CDBCA2F5-1BE7-47BA-9F4A-CBFF417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CB84B2A-A93E-4D7B-A1B4-DB3ABBC13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B02ACE8-2F12-4C16-9F22-E1A80412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3328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517905B5-6D55-473F-B728-04B583B89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7290D0AC-51E6-41A5-9732-4815C0913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EE214F55-8812-44E4-86FA-9B8B2883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2746287-314B-4AB5-8824-1FE1A8BC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BBC829C2-9102-4BB9-8FA7-34D1B2096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68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15BFC9C-B785-47DE-9480-EFED7B0D0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3FC677EF-259E-4504-8027-99C356AFF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61629DEA-E5B4-4895-A3B2-EA317B123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4FD3810E-C958-4CB2-92C7-76795EDA4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1A02365-67F2-4EA6-82B9-934B2BD1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9C5B4AC-35D9-4AAC-99CC-B0642C20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4293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09BE095-C86D-4E28-AAB0-B88191969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E443448A-1661-4F07-9502-A19E32A36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39CE3B77-FF2C-435A-8E34-894658D39A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9327D033-B4BC-4586-BA7F-44F76414D2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E9A0C292-6C7E-4266-ADB4-38C7E81D4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B7E01BE9-E38A-4F80-A485-120C2BFB9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16FF1AC1-FA04-46D3-90C5-C6DFB264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B434B465-A96E-4EBE-84C2-C4397F5A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5797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633F33DD-3C4B-4EF8-A703-9C82DCB2B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7D765B99-C505-4601-A09B-549514CF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F9091152-1DCD-43DB-9328-A17656AC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CC8BC656-C8B6-4D0C-B370-AE5070A8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69995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F71A13CB-6D93-4422-BF1F-3449FA2B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16CE53C6-5B70-4270-BF9B-50F3F3A82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3A5CB582-6E3C-4EDB-B945-8FEA50B5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6146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1541142-D9E2-43DE-A459-1E9EF87A8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8AD3E29-7066-4B98-A8FD-F6DE134FF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C8F20798-77F4-4C6E-B58A-E2CCFA28B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803B089E-FDAA-48BF-A28D-CAABA145B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B3B94AA2-9EB3-435E-9532-9D9DE9DA0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3487B107-AD2D-48A6-80F2-F11409615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16801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11A26D3-B181-425A-9EF6-91381C901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98BAB6F1-2F8C-4B85-9D4F-9FB88B83F3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9498AD85-2AF2-426F-9530-005653FAE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D709AD5-2386-49B0-BA56-697CCD2AF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F67B804E-191A-425F-8214-50DE5CB6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91A7BC45-8E2F-427F-8053-22F51303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69434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053687A8-345E-4D5B-9532-7C3CAF35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80896637-E869-4B6E-82ED-0852E3F0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2810AE2-AB52-42AE-9F79-868DC17453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E5B9B-AA1C-4837-A679-92CCBB0596D1}" type="datetimeFigureOut">
              <a:rPr lang="fi-FI" smtClean="0"/>
              <a:t>13.3.2021</a:t>
            </a:fld>
            <a:endParaRPr lang="fi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F12A07B-960C-4082-B506-C909FEB7B0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CA8B8B0-ABE5-4DD0-B465-9C06B8F8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304D2-DF8B-49B7-9B54-9F8017A67B0D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8750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uokaavio: Prosessi 3">
            <a:extLst>
              <a:ext uri="{FF2B5EF4-FFF2-40B4-BE49-F238E27FC236}">
                <a16:creationId xmlns:a16="http://schemas.microsoft.com/office/drawing/2014/main" id="{37593701-5539-423E-807B-FDE41CECEC3B}"/>
              </a:ext>
            </a:extLst>
          </p:cNvPr>
          <p:cNvSpPr/>
          <p:nvPr/>
        </p:nvSpPr>
        <p:spPr>
          <a:xfrm>
            <a:off x="6772765" y="5847808"/>
            <a:ext cx="2300287" cy="718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Heating_min_time</a:t>
            </a:r>
            <a:r>
              <a:rPr lang="fi-FI" dirty="0"/>
              <a:t>(-1) </a:t>
            </a:r>
          </a:p>
          <a:p>
            <a:pPr algn="ctr"/>
            <a:r>
              <a:rPr lang="fi-FI" dirty="0"/>
              <a:t>RELAY ON</a:t>
            </a:r>
          </a:p>
        </p:txBody>
      </p:sp>
      <p:sp>
        <p:nvSpPr>
          <p:cNvPr id="6" name="Tasakylkinen kolmio 5">
            <a:extLst>
              <a:ext uri="{FF2B5EF4-FFF2-40B4-BE49-F238E27FC236}">
                <a16:creationId xmlns:a16="http://schemas.microsoft.com/office/drawing/2014/main" id="{89DFCAA1-2A8E-4805-94D5-CBEEBCEFC86E}"/>
              </a:ext>
            </a:extLst>
          </p:cNvPr>
          <p:cNvSpPr/>
          <p:nvPr/>
        </p:nvSpPr>
        <p:spPr>
          <a:xfrm rot="5400000">
            <a:off x="9132743" y="5788116"/>
            <a:ext cx="718817" cy="8382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i-FI" dirty="0"/>
              <a:t>20</a:t>
            </a:r>
          </a:p>
        </p:txBody>
      </p:sp>
      <p:sp>
        <p:nvSpPr>
          <p:cNvPr id="7" name="Tasakylkinen kolmio 6">
            <a:extLst>
              <a:ext uri="{FF2B5EF4-FFF2-40B4-BE49-F238E27FC236}">
                <a16:creationId xmlns:a16="http://schemas.microsoft.com/office/drawing/2014/main" id="{BCBBA7E4-7636-4121-BA4E-1BD9788EA51E}"/>
              </a:ext>
            </a:extLst>
          </p:cNvPr>
          <p:cNvSpPr/>
          <p:nvPr/>
        </p:nvSpPr>
        <p:spPr>
          <a:xfrm rot="16200000">
            <a:off x="5941324" y="5729233"/>
            <a:ext cx="718817" cy="95596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i-FI" dirty="0"/>
              <a:t>150</a:t>
            </a:r>
          </a:p>
        </p:txBody>
      </p:sp>
      <p:sp>
        <p:nvSpPr>
          <p:cNvPr id="15" name="Vuokaavio: Prosessi 14">
            <a:extLst>
              <a:ext uri="{FF2B5EF4-FFF2-40B4-BE49-F238E27FC236}">
                <a16:creationId xmlns:a16="http://schemas.microsoft.com/office/drawing/2014/main" id="{F413B50F-C243-4093-AB97-C86C4DC4BD7A}"/>
              </a:ext>
            </a:extLst>
          </p:cNvPr>
          <p:cNvSpPr/>
          <p:nvPr/>
        </p:nvSpPr>
        <p:spPr>
          <a:xfrm>
            <a:off x="6220928" y="3760285"/>
            <a:ext cx="2054618" cy="71881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Start_defrosting</a:t>
            </a:r>
            <a:r>
              <a:rPr lang="fi-FI" dirty="0"/>
              <a:t>(2)</a:t>
            </a:r>
          </a:p>
          <a:p>
            <a:pPr algn="ctr"/>
            <a:r>
              <a:rPr lang="fi-FI" dirty="0"/>
              <a:t> RELAY OFF</a:t>
            </a:r>
          </a:p>
        </p:txBody>
      </p:sp>
      <p:sp>
        <p:nvSpPr>
          <p:cNvPr id="16" name="Tasakylkinen kolmio 15">
            <a:extLst>
              <a:ext uri="{FF2B5EF4-FFF2-40B4-BE49-F238E27FC236}">
                <a16:creationId xmlns:a16="http://schemas.microsoft.com/office/drawing/2014/main" id="{DEA8720E-700C-4AC1-838C-BB65147986D5}"/>
              </a:ext>
            </a:extLst>
          </p:cNvPr>
          <p:cNvSpPr/>
          <p:nvPr/>
        </p:nvSpPr>
        <p:spPr>
          <a:xfrm rot="5400000">
            <a:off x="8269374" y="3766454"/>
            <a:ext cx="721618" cy="709275"/>
          </a:xfrm>
          <a:prstGeom prst="triangle">
            <a:avLst>
              <a:gd name="adj" fmla="val 51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i-FI" dirty="0"/>
              <a:t>10</a:t>
            </a:r>
          </a:p>
        </p:txBody>
      </p:sp>
      <p:sp>
        <p:nvSpPr>
          <p:cNvPr id="17" name="Tasakylkinen kolmio 16">
            <a:extLst>
              <a:ext uri="{FF2B5EF4-FFF2-40B4-BE49-F238E27FC236}">
                <a16:creationId xmlns:a16="http://schemas.microsoft.com/office/drawing/2014/main" id="{410E68D5-E13F-4E0E-89B9-19C35FFA3DE7}"/>
              </a:ext>
            </a:extLst>
          </p:cNvPr>
          <p:cNvSpPr/>
          <p:nvPr/>
        </p:nvSpPr>
        <p:spPr>
          <a:xfrm rot="16200000">
            <a:off x="5532907" y="3796429"/>
            <a:ext cx="718817" cy="646527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19" name="Vuokaavio: Prosessi 18">
            <a:extLst>
              <a:ext uri="{FF2B5EF4-FFF2-40B4-BE49-F238E27FC236}">
                <a16:creationId xmlns:a16="http://schemas.microsoft.com/office/drawing/2014/main" id="{9DF1E845-CA70-4963-AF56-EA0AEB0B9CFF}"/>
              </a:ext>
            </a:extLst>
          </p:cNvPr>
          <p:cNvSpPr/>
          <p:nvPr/>
        </p:nvSpPr>
        <p:spPr>
          <a:xfrm>
            <a:off x="3869890" y="4769310"/>
            <a:ext cx="2301918" cy="71881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(-2)</a:t>
            </a:r>
          </a:p>
          <a:p>
            <a:pPr algn="ctr"/>
            <a:r>
              <a:rPr lang="fi-FI" dirty="0"/>
              <a:t> RELAY OFF</a:t>
            </a:r>
          </a:p>
        </p:txBody>
      </p:sp>
      <p:sp>
        <p:nvSpPr>
          <p:cNvPr id="20" name="Tasakylkinen kolmio 19">
            <a:extLst>
              <a:ext uri="{FF2B5EF4-FFF2-40B4-BE49-F238E27FC236}">
                <a16:creationId xmlns:a16="http://schemas.microsoft.com/office/drawing/2014/main" id="{8FD3623A-0795-4CF7-8904-63D3F40B300F}"/>
              </a:ext>
            </a:extLst>
          </p:cNvPr>
          <p:cNvSpPr/>
          <p:nvPr/>
        </p:nvSpPr>
        <p:spPr>
          <a:xfrm rot="5400000">
            <a:off x="6231499" y="4709623"/>
            <a:ext cx="718817" cy="8382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i-FI" dirty="0"/>
              <a:t>30</a:t>
            </a:r>
          </a:p>
        </p:txBody>
      </p:sp>
      <p:cxnSp>
        <p:nvCxnSpPr>
          <p:cNvPr id="23" name="Yhdistin: Kulma 22">
            <a:extLst>
              <a:ext uri="{FF2B5EF4-FFF2-40B4-BE49-F238E27FC236}">
                <a16:creationId xmlns:a16="http://schemas.microsoft.com/office/drawing/2014/main" id="{60791C9F-5625-4EE9-AD9B-B26409AA9872}"/>
              </a:ext>
            </a:extLst>
          </p:cNvPr>
          <p:cNvCxnSpPr>
            <a:cxnSpLocks/>
            <a:stCxn id="67" idx="0"/>
          </p:cNvCxnSpPr>
          <p:nvPr/>
        </p:nvCxnSpPr>
        <p:spPr>
          <a:xfrm>
            <a:off x="7206470" y="1817994"/>
            <a:ext cx="507490" cy="194228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Yhdistin: Kulma 24">
            <a:extLst>
              <a:ext uri="{FF2B5EF4-FFF2-40B4-BE49-F238E27FC236}">
                <a16:creationId xmlns:a16="http://schemas.microsoft.com/office/drawing/2014/main" id="{A9975FA8-A447-41AE-A825-F6451924304F}"/>
              </a:ext>
            </a:extLst>
          </p:cNvPr>
          <p:cNvCxnSpPr>
            <a:cxnSpLocks/>
            <a:stCxn id="17" idx="0"/>
            <a:endCxn id="19" idx="0"/>
          </p:cNvCxnSpPr>
          <p:nvPr/>
        </p:nvCxnSpPr>
        <p:spPr>
          <a:xfrm rot="10800000" flipV="1">
            <a:off x="5020850" y="4119692"/>
            <a:ext cx="548203" cy="64961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iruutu 25">
            <a:extLst>
              <a:ext uri="{FF2B5EF4-FFF2-40B4-BE49-F238E27FC236}">
                <a16:creationId xmlns:a16="http://schemas.microsoft.com/office/drawing/2014/main" id="{B007E2E9-B25B-4B3E-A0CD-9234EADDDC3A}"/>
              </a:ext>
            </a:extLst>
          </p:cNvPr>
          <p:cNvSpPr txBox="1"/>
          <p:nvPr/>
        </p:nvSpPr>
        <p:spPr>
          <a:xfrm>
            <a:off x="2061975" y="1445158"/>
            <a:ext cx="18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&gt;= </a:t>
            </a:r>
            <a:r>
              <a:rPr lang="fi-FI" dirty="0" err="1"/>
              <a:t>defrostigT</a:t>
            </a:r>
            <a:endParaRPr lang="fi-FI" dirty="0"/>
          </a:p>
        </p:txBody>
      </p:sp>
      <p:sp>
        <p:nvSpPr>
          <p:cNvPr id="27" name="Tekstiruutu 26">
            <a:extLst>
              <a:ext uri="{FF2B5EF4-FFF2-40B4-BE49-F238E27FC236}">
                <a16:creationId xmlns:a16="http://schemas.microsoft.com/office/drawing/2014/main" id="{73E848BC-8F51-4F02-9544-CF3B5220EB06}"/>
              </a:ext>
            </a:extLst>
          </p:cNvPr>
          <p:cNvSpPr txBox="1"/>
          <p:nvPr/>
        </p:nvSpPr>
        <p:spPr>
          <a:xfrm>
            <a:off x="3518256" y="3547230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&lt;=0</a:t>
            </a:r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cxnSp>
        <p:nvCxnSpPr>
          <p:cNvPr id="29" name="Yhdistin: Kulma 28">
            <a:extLst>
              <a:ext uri="{FF2B5EF4-FFF2-40B4-BE49-F238E27FC236}">
                <a16:creationId xmlns:a16="http://schemas.microsoft.com/office/drawing/2014/main" id="{8A5B9D61-8B98-4298-9E8F-06E80110EEAF}"/>
              </a:ext>
            </a:extLst>
          </p:cNvPr>
          <p:cNvCxnSpPr>
            <a:cxnSpLocks/>
            <a:stCxn id="20" idx="0"/>
            <a:endCxn id="4" idx="0"/>
          </p:cNvCxnSpPr>
          <p:nvPr/>
        </p:nvCxnSpPr>
        <p:spPr>
          <a:xfrm>
            <a:off x="7010008" y="5128724"/>
            <a:ext cx="912901" cy="7190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Yhdistin: Kulma 31">
            <a:extLst>
              <a:ext uri="{FF2B5EF4-FFF2-40B4-BE49-F238E27FC236}">
                <a16:creationId xmlns:a16="http://schemas.microsoft.com/office/drawing/2014/main" id="{F69F939A-A614-44B9-A4D7-6787A78EA7CD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5397929" y="1200723"/>
            <a:ext cx="3586892" cy="2929930"/>
          </a:xfrm>
          <a:prstGeom prst="bentConnector3">
            <a:avLst>
              <a:gd name="adj1" fmla="val -713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Yhdistin: Kulma 38">
            <a:extLst>
              <a:ext uri="{FF2B5EF4-FFF2-40B4-BE49-F238E27FC236}">
                <a16:creationId xmlns:a16="http://schemas.microsoft.com/office/drawing/2014/main" id="{0DAFC146-E166-4427-861D-B06F02B2CCE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9911252" y="4135726"/>
            <a:ext cx="1642573" cy="207149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Yhdistin: Kulma 41">
            <a:extLst>
              <a:ext uri="{FF2B5EF4-FFF2-40B4-BE49-F238E27FC236}">
                <a16:creationId xmlns:a16="http://schemas.microsoft.com/office/drawing/2014/main" id="{7085DE89-0D59-4550-92C6-50B997AC81CB}"/>
              </a:ext>
            </a:extLst>
          </p:cNvPr>
          <p:cNvCxnSpPr>
            <a:cxnSpLocks/>
            <a:stCxn id="68" idx="0"/>
            <a:endCxn id="45" idx="0"/>
          </p:cNvCxnSpPr>
          <p:nvPr/>
        </p:nvCxnSpPr>
        <p:spPr>
          <a:xfrm rot="10800000" flipV="1">
            <a:off x="2707391" y="1818451"/>
            <a:ext cx="976039" cy="6206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kstiruutu 42">
            <a:extLst>
              <a:ext uri="{FF2B5EF4-FFF2-40B4-BE49-F238E27FC236}">
                <a16:creationId xmlns:a16="http://schemas.microsoft.com/office/drawing/2014/main" id="{BC02B610-F398-461E-BC05-8637EF952F5A}"/>
              </a:ext>
            </a:extLst>
          </p:cNvPr>
          <p:cNvSpPr txBox="1"/>
          <p:nvPr/>
        </p:nvSpPr>
        <p:spPr>
          <a:xfrm>
            <a:off x="7067066" y="1427457"/>
            <a:ext cx="2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sp>
        <p:nvSpPr>
          <p:cNvPr id="45" name="Vuokaavio: Prosessi 44">
            <a:extLst>
              <a:ext uri="{FF2B5EF4-FFF2-40B4-BE49-F238E27FC236}">
                <a16:creationId xmlns:a16="http://schemas.microsoft.com/office/drawing/2014/main" id="{C630C195-B3BF-486C-A3C4-F2F6B07F387E}"/>
              </a:ext>
            </a:extLst>
          </p:cNvPr>
          <p:cNvSpPr/>
          <p:nvPr/>
        </p:nvSpPr>
        <p:spPr>
          <a:xfrm>
            <a:off x="1638303" y="2439059"/>
            <a:ext cx="2138173" cy="718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Temp_exceeded</a:t>
            </a:r>
            <a:r>
              <a:rPr lang="fi-FI" dirty="0"/>
              <a:t>(1)</a:t>
            </a:r>
          </a:p>
          <a:p>
            <a:pPr algn="ctr"/>
            <a:r>
              <a:rPr lang="fi-FI" dirty="0"/>
              <a:t>RELAY ON</a:t>
            </a:r>
          </a:p>
        </p:txBody>
      </p:sp>
      <p:sp>
        <p:nvSpPr>
          <p:cNvPr id="46" name="Tasakylkinen kolmio 45">
            <a:extLst>
              <a:ext uri="{FF2B5EF4-FFF2-40B4-BE49-F238E27FC236}">
                <a16:creationId xmlns:a16="http://schemas.microsoft.com/office/drawing/2014/main" id="{552DD7F1-6614-4407-96BE-0B42A9A9FEC7}"/>
              </a:ext>
            </a:extLst>
          </p:cNvPr>
          <p:cNvSpPr/>
          <p:nvPr/>
        </p:nvSpPr>
        <p:spPr>
          <a:xfrm rot="5400000">
            <a:off x="3812232" y="2410552"/>
            <a:ext cx="386667" cy="44719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i-FI" dirty="0"/>
              <a:t>5</a:t>
            </a:r>
          </a:p>
        </p:txBody>
      </p:sp>
      <p:sp>
        <p:nvSpPr>
          <p:cNvPr id="47" name="Tasakylkinen kolmio 46">
            <a:extLst>
              <a:ext uri="{FF2B5EF4-FFF2-40B4-BE49-F238E27FC236}">
                <a16:creationId xmlns:a16="http://schemas.microsoft.com/office/drawing/2014/main" id="{EAE226B5-0B5C-4680-9B70-2A61B86384B9}"/>
              </a:ext>
            </a:extLst>
          </p:cNvPr>
          <p:cNvSpPr/>
          <p:nvPr/>
        </p:nvSpPr>
        <p:spPr>
          <a:xfrm rot="16200000">
            <a:off x="1052551" y="2572125"/>
            <a:ext cx="718817" cy="45268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i-FI" dirty="0"/>
              <a:t>4</a:t>
            </a:r>
          </a:p>
        </p:txBody>
      </p:sp>
      <p:cxnSp>
        <p:nvCxnSpPr>
          <p:cNvPr id="56" name="Yhdistin: Kulma 55">
            <a:extLst>
              <a:ext uri="{FF2B5EF4-FFF2-40B4-BE49-F238E27FC236}">
                <a16:creationId xmlns:a16="http://schemas.microsoft.com/office/drawing/2014/main" id="{EEF17C22-A620-4C69-A5A2-3AB17B5DA731}"/>
              </a:ext>
            </a:extLst>
          </p:cNvPr>
          <p:cNvCxnSpPr>
            <a:cxnSpLocks/>
            <a:stCxn id="47" idx="0"/>
          </p:cNvCxnSpPr>
          <p:nvPr/>
        </p:nvCxnSpPr>
        <p:spPr>
          <a:xfrm rot="10800000" flipH="1">
            <a:off x="1185616" y="1200724"/>
            <a:ext cx="4188335" cy="1597744"/>
          </a:xfrm>
          <a:prstGeom prst="bentConnector3">
            <a:avLst>
              <a:gd name="adj1" fmla="val -8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kstiruutu 61">
            <a:extLst>
              <a:ext uri="{FF2B5EF4-FFF2-40B4-BE49-F238E27FC236}">
                <a16:creationId xmlns:a16="http://schemas.microsoft.com/office/drawing/2014/main" id="{5B429EDC-B27D-4DFA-81C8-5E8767A89E00}"/>
              </a:ext>
            </a:extLst>
          </p:cNvPr>
          <p:cNvSpPr txBox="1"/>
          <p:nvPr/>
        </p:nvSpPr>
        <p:spPr>
          <a:xfrm>
            <a:off x="604652" y="2009260"/>
            <a:ext cx="1807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 </a:t>
            </a:r>
            <a:r>
              <a:rPr lang="fi-FI" dirty="0" err="1"/>
              <a:t>defrostigT</a:t>
            </a:r>
            <a:endParaRPr lang="fi-FI" dirty="0"/>
          </a:p>
        </p:txBody>
      </p:sp>
      <p:sp>
        <p:nvSpPr>
          <p:cNvPr id="66" name="Vuokaavio: Prosessi 65">
            <a:extLst>
              <a:ext uri="{FF2B5EF4-FFF2-40B4-BE49-F238E27FC236}">
                <a16:creationId xmlns:a16="http://schemas.microsoft.com/office/drawing/2014/main" id="{1632A193-82B9-4F36-9C54-7AFFDE315963}"/>
              </a:ext>
            </a:extLst>
          </p:cNvPr>
          <p:cNvSpPr/>
          <p:nvPr/>
        </p:nvSpPr>
        <p:spPr>
          <a:xfrm>
            <a:off x="4521629" y="1449058"/>
            <a:ext cx="1693950" cy="718818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Idle</a:t>
            </a:r>
            <a:r>
              <a:rPr lang="fi-FI" dirty="0"/>
              <a:t>(0)</a:t>
            </a:r>
          </a:p>
          <a:p>
            <a:pPr algn="ctr"/>
            <a:r>
              <a:rPr lang="fi-FI" dirty="0"/>
              <a:t>RELAY ON</a:t>
            </a:r>
          </a:p>
        </p:txBody>
      </p:sp>
      <p:sp>
        <p:nvSpPr>
          <p:cNvPr id="67" name="Tasakylkinen kolmio 66">
            <a:extLst>
              <a:ext uri="{FF2B5EF4-FFF2-40B4-BE49-F238E27FC236}">
                <a16:creationId xmlns:a16="http://schemas.microsoft.com/office/drawing/2014/main" id="{AABCBC3C-34F1-409D-852B-087253346DF4}"/>
              </a:ext>
            </a:extLst>
          </p:cNvPr>
          <p:cNvSpPr/>
          <p:nvPr/>
        </p:nvSpPr>
        <p:spPr>
          <a:xfrm rot="5400000">
            <a:off x="6354290" y="1315698"/>
            <a:ext cx="718817" cy="985542"/>
          </a:xfrm>
          <a:prstGeom prst="triangle">
            <a:avLst>
              <a:gd name="adj" fmla="val 51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i-FI" dirty="0"/>
              <a:t>150</a:t>
            </a:r>
          </a:p>
        </p:txBody>
      </p:sp>
      <p:sp>
        <p:nvSpPr>
          <p:cNvPr id="68" name="Tasakylkinen kolmio 67">
            <a:extLst>
              <a:ext uri="{FF2B5EF4-FFF2-40B4-BE49-F238E27FC236}">
                <a16:creationId xmlns:a16="http://schemas.microsoft.com/office/drawing/2014/main" id="{2887D7DB-E49B-4FA2-85D3-44366855794A}"/>
              </a:ext>
            </a:extLst>
          </p:cNvPr>
          <p:cNvSpPr/>
          <p:nvPr/>
        </p:nvSpPr>
        <p:spPr>
          <a:xfrm rot="16200000">
            <a:off x="3743120" y="1399352"/>
            <a:ext cx="718817" cy="838200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i-FI" dirty="0"/>
              <a:t>4</a:t>
            </a:r>
          </a:p>
        </p:txBody>
      </p:sp>
      <p:sp>
        <p:nvSpPr>
          <p:cNvPr id="98" name="Tekstiruutu 97">
            <a:extLst>
              <a:ext uri="{FF2B5EF4-FFF2-40B4-BE49-F238E27FC236}">
                <a16:creationId xmlns:a16="http://schemas.microsoft.com/office/drawing/2014/main" id="{E740B5C8-BA76-4034-B504-51381BFFE49A}"/>
              </a:ext>
            </a:extLst>
          </p:cNvPr>
          <p:cNvSpPr txBox="1"/>
          <p:nvPr/>
        </p:nvSpPr>
        <p:spPr>
          <a:xfrm>
            <a:off x="4170454" y="2313555"/>
            <a:ext cx="3167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long </a:t>
            </a:r>
            <a:r>
              <a:rPr lang="fi-FI" dirty="0" err="1"/>
              <a:t>enough</a:t>
            </a:r>
            <a:r>
              <a:rPr lang="fi-FI" dirty="0"/>
              <a:t> &gt;=  </a:t>
            </a:r>
            <a:r>
              <a:rPr lang="fi-FI" dirty="0" err="1"/>
              <a:t>defrostingT</a:t>
            </a:r>
            <a:endParaRPr lang="fi-FI" dirty="0"/>
          </a:p>
        </p:txBody>
      </p:sp>
      <p:sp>
        <p:nvSpPr>
          <p:cNvPr id="105" name="Tekstiruutu 104">
            <a:extLst>
              <a:ext uri="{FF2B5EF4-FFF2-40B4-BE49-F238E27FC236}">
                <a16:creationId xmlns:a16="http://schemas.microsoft.com/office/drawing/2014/main" id="{7062F488-3153-4E41-A3BE-076E5B7118D6}"/>
              </a:ext>
            </a:extLst>
          </p:cNvPr>
          <p:cNvSpPr txBox="1"/>
          <p:nvPr/>
        </p:nvSpPr>
        <p:spPr>
          <a:xfrm>
            <a:off x="9014413" y="3448457"/>
            <a:ext cx="236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Defrost</a:t>
            </a:r>
            <a:r>
              <a:rPr lang="fi-FI" dirty="0"/>
              <a:t> </a:t>
            </a:r>
            <a:r>
              <a:rPr lang="fi-FI" dirty="0" err="1"/>
              <a:t>timeout</a:t>
            </a:r>
            <a:endParaRPr lang="fi-FI" dirty="0"/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sp>
        <p:nvSpPr>
          <p:cNvPr id="113" name="Tekstiruutu 112">
            <a:extLst>
              <a:ext uri="{FF2B5EF4-FFF2-40B4-BE49-F238E27FC236}">
                <a16:creationId xmlns:a16="http://schemas.microsoft.com/office/drawing/2014/main" id="{E1B46EB5-6D79-44BB-8E0F-D374CCF292FC}"/>
              </a:ext>
            </a:extLst>
          </p:cNvPr>
          <p:cNvSpPr txBox="1"/>
          <p:nvPr/>
        </p:nvSpPr>
        <p:spPr>
          <a:xfrm>
            <a:off x="7895929" y="4625854"/>
            <a:ext cx="1881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Minimun</a:t>
            </a:r>
            <a:r>
              <a:rPr lang="fi-FI" dirty="0"/>
              <a:t> </a:t>
            </a:r>
            <a:r>
              <a:rPr lang="fi-FI" dirty="0" err="1"/>
              <a:t>defrost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sp>
        <p:nvSpPr>
          <p:cNvPr id="118" name="Tekstiruutu 117">
            <a:extLst>
              <a:ext uri="{FF2B5EF4-FFF2-40B4-BE49-F238E27FC236}">
                <a16:creationId xmlns:a16="http://schemas.microsoft.com/office/drawing/2014/main" id="{4E2A27A7-38C9-4C35-8EBF-C06A9F4E5A60}"/>
              </a:ext>
            </a:extLst>
          </p:cNvPr>
          <p:cNvSpPr txBox="1"/>
          <p:nvPr/>
        </p:nvSpPr>
        <p:spPr>
          <a:xfrm>
            <a:off x="9911252" y="5309839"/>
            <a:ext cx="16331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Minimum</a:t>
            </a:r>
            <a:r>
              <a:rPr lang="fi-FI" dirty="0"/>
              <a:t>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39" name="Yhdistin: Kulma 138">
            <a:extLst>
              <a:ext uri="{FF2B5EF4-FFF2-40B4-BE49-F238E27FC236}">
                <a16:creationId xmlns:a16="http://schemas.microsoft.com/office/drawing/2014/main" id="{E3A88081-ED3B-4E41-A7C1-90830541B65A}"/>
              </a:ext>
            </a:extLst>
          </p:cNvPr>
          <p:cNvCxnSpPr>
            <a:cxnSpLocks/>
            <a:stCxn id="7" idx="0"/>
          </p:cNvCxnSpPr>
          <p:nvPr/>
        </p:nvCxnSpPr>
        <p:spPr>
          <a:xfrm rot="10800000" flipH="1">
            <a:off x="5822749" y="3704610"/>
            <a:ext cx="631720" cy="2502607"/>
          </a:xfrm>
          <a:prstGeom prst="bentConnector4">
            <a:avLst>
              <a:gd name="adj1" fmla="val -518679"/>
              <a:gd name="adj2" fmla="val 11359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kstiruutu 156">
            <a:extLst>
              <a:ext uri="{FF2B5EF4-FFF2-40B4-BE49-F238E27FC236}">
                <a16:creationId xmlns:a16="http://schemas.microsoft.com/office/drawing/2014/main" id="{12510DC3-EEAC-4B20-9CB8-C81BCA62EDEB}"/>
              </a:ext>
            </a:extLst>
          </p:cNvPr>
          <p:cNvSpPr txBox="1"/>
          <p:nvPr/>
        </p:nvSpPr>
        <p:spPr>
          <a:xfrm>
            <a:off x="3219888" y="5863837"/>
            <a:ext cx="255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71" name="Yhdistin: Kulma 170">
            <a:extLst>
              <a:ext uri="{FF2B5EF4-FFF2-40B4-BE49-F238E27FC236}">
                <a16:creationId xmlns:a16="http://schemas.microsoft.com/office/drawing/2014/main" id="{00ED9033-5C0A-476F-B8AD-152C87CA55CB}"/>
              </a:ext>
            </a:extLst>
          </p:cNvPr>
          <p:cNvCxnSpPr>
            <a:cxnSpLocks/>
          </p:cNvCxnSpPr>
          <p:nvPr/>
        </p:nvCxnSpPr>
        <p:spPr>
          <a:xfrm>
            <a:off x="4229162" y="2642784"/>
            <a:ext cx="3505138" cy="5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Vuokaavio: Prosessi 35">
            <a:extLst>
              <a:ext uri="{FF2B5EF4-FFF2-40B4-BE49-F238E27FC236}">
                <a16:creationId xmlns:a16="http://schemas.microsoft.com/office/drawing/2014/main" id="{90497816-96AC-43D8-AAB9-F35DC3844092}"/>
              </a:ext>
            </a:extLst>
          </p:cNvPr>
          <p:cNvSpPr/>
          <p:nvPr/>
        </p:nvSpPr>
        <p:spPr>
          <a:xfrm>
            <a:off x="2471011" y="302301"/>
            <a:ext cx="1693950" cy="718818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i-FI" dirty="0" err="1"/>
              <a:t>Reset</a:t>
            </a:r>
            <a:r>
              <a:rPr lang="fi-FI" dirty="0"/>
              <a:t>(-4)</a:t>
            </a:r>
          </a:p>
          <a:p>
            <a:pPr algn="ctr"/>
            <a:r>
              <a:rPr lang="fi-FI" dirty="0"/>
              <a:t>RELAY OFF</a:t>
            </a:r>
          </a:p>
        </p:txBody>
      </p:sp>
      <p:sp>
        <p:nvSpPr>
          <p:cNvPr id="37" name="Tasakylkinen kolmio 36">
            <a:extLst>
              <a:ext uri="{FF2B5EF4-FFF2-40B4-BE49-F238E27FC236}">
                <a16:creationId xmlns:a16="http://schemas.microsoft.com/office/drawing/2014/main" id="{97A1569A-1C68-4ECA-8511-AB664D419E77}"/>
              </a:ext>
            </a:extLst>
          </p:cNvPr>
          <p:cNvSpPr/>
          <p:nvPr/>
        </p:nvSpPr>
        <p:spPr>
          <a:xfrm rot="5400000">
            <a:off x="4136210" y="354615"/>
            <a:ext cx="718817" cy="639716"/>
          </a:xfrm>
          <a:prstGeom prst="triangle">
            <a:avLst>
              <a:gd name="adj" fmla="val 51325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fi-FI" dirty="0"/>
          </a:p>
        </p:txBody>
      </p:sp>
      <p:sp>
        <p:nvSpPr>
          <p:cNvPr id="38" name="Tasakylkinen kolmio 37">
            <a:extLst>
              <a:ext uri="{FF2B5EF4-FFF2-40B4-BE49-F238E27FC236}">
                <a16:creationId xmlns:a16="http://schemas.microsoft.com/office/drawing/2014/main" id="{C40A5B0E-8DDF-4E0E-8AB8-1B35DA2D6D26}"/>
              </a:ext>
            </a:extLst>
          </p:cNvPr>
          <p:cNvSpPr/>
          <p:nvPr/>
        </p:nvSpPr>
        <p:spPr>
          <a:xfrm rot="16200000">
            <a:off x="1885474" y="431407"/>
            <a:ext cx="718817" cy="451271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fi-FI" dirty="0"/>
              <a:t>0</a:t>
            </a:r>
          </a:p>
        </p:txBody>
      </p:sp>
      <p:sp>
        <p:nvSpPr>
          <p:cNvPr id="44" name="Tasakylkinen kolmio 43">
            <a:extLst>
              <a:ext uri="{FF2B5EF4-FFF2-40B4-BE49-F238E27FC236}">
                <a16:creationId xmlns:a16="http://schemas.microsoft.com/office/drawing/2014/main" id="{39FA4BA9-140D-4177-87CC-E225E08D8180}"/>
              </a:ext>
            </a:extLst>
          </p:cNvPr>
          <p:cNvSpPr/>
          <p:nvPr/>
        </p:nvSpPr>
        <p:spPr>
          <a:xfrm rot="5400000">
            <a:off x="3812232" y="2751796"/>
            <a:ext cx="386667" cy="447192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endParaRPr lang="fi-FI" dirty="0"/>
          </a:p>
          <a:p>
            <a:pPr algn="ctr"/>
            <a:endParaRPr lang="fi-FI" dirty="0"/>
          </a:p>
        </p:txBody>
      </p:sp>
      <p:sp>
        <p:nvSpPr>
          <p:cNvPr id="48" name="Tekstiruutu 47">
            <a:extLst>
              <a:ext uri="{FF2B5EF4-FFF2-40B4-BE49-F238E27FC236}">
                <a16:creationId xmlns:a16="http://schemas.microsoft.com/office/drawing/2014/main" id="{799FFFCB-19E3-4CBA-A69C-3EED8E87A3AF}"/>
              </a:ext>
            </a:extLst>
          </p:cNvPr>
          <p:cNvSpPr txBox="1"/>
          <p:nvPr/>
        </p:nvSpPr>
        <p:spPr>
          <a:xfrm>
            <a:off x="4164961" y="2644539"/>
            <a:ext cx="2855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/>
              <a:t>Max </a:t>
            </a:r>
            <a:r>
              <a:rPr lang="fi-FI" dirty="0" err="1"/>
              <a:t>heating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passed</a:t>
            </a:r>
            <a:endParaRPr lang="fi-FI" dirty="0"/>
          </a:p>
        </p:txBody>
      </p:sp>
      <p:cxnSp>
        <p:nvCxnSpPr>
          <p:cNvPr id="12" name="Yhdistin: Kulma 11">
            <a:extLst>
              <a:ext uri="{FF2B5EF4-FFF2-40B4-BE49-F238E27FC236}">
                <a16:creationId xmlns:a16="http://schemas.microsoft.com/office/drawing/2014/main" id="{81D52178-9AE6-4370-9797-112DE02B8C4D}"/>
              </a:ext>
            </a:extLst>
          </p:cNvPr>
          <p:cNvCxnSpPr>
            <a:cxnSpLocks/>
          </p:cNvCxnSpPr>
          <p:nvPr/>
        </p:nvCxnSpPr>
        <p:spPr>
          <a:xfrm>
            <a:off x="4229162" y="2973440"/>
            <a:ext cx="3484798" cy="19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Yhdistin: Kulma 17">
            <a:extLst>
              <a:ext uri="{FF2B5EF4-FFF2-40B4-BE49-F238E27FC236}">
                <a16:creationId xmlns:a16="http://schemas.microsoft.com/office/drawing/2014/main" id="{D9464A69-88F8-4050-9789-2F16F1A28499}"/>
              </a:ext>
            </a:extLst>
          </p:cNvPr>
          <p:cNvCxnSpPr>
            <a:cxnSpLocks/>
            <a:stCxn id="38" idx="0"/>
          </p:cNvCxnSpPr>
          <p:nvPr/>
        </p:nvCxnSpPr>
        <p:spPr>
          <a:xfrm rot="10800000" flipH="1" flipV="1">
            <a:off x="2019247" y="657042"/>
            <a:ext cx="2590858" cy="4122312"/>
          </a:xfrm>
          <a:prstGeom prst="bentConnector4">
            <a:avLst>
              <a:gd name="adj1" fmla="val -62866"/>
              <a:gd name="adj2" fmla="val 929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kstiruutu 51">
            <a:extLst>
              <a:ext uri="{FF2B5EF4-FFF2-40B4-BE49-F238E27FC236}">
                <a16:creationId xmlns:a16="http://schemas.microsoft.com/office/drawing/2014/main" id="{331AFF1C-C092-44DF-910A-5900261A07BF}"/>
              </a:ext>
            </a:extLst>
          </p:cNvPr>
          <p:cNvSpPr txBox="1"/>
          <p:nvPr/>
        </p:nvSpPr>
        <p:spPr>
          <a:xfrm>
            <a:off x="119699" y="401341"/>
            <a:ext cx="1994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dT</a:t>
            </a:r>
            <a:r>
              <a:rPr lang="fi-FI" dirty="0"/>
              <a:t> &lt;=0</a:t>
            </a:r>
          </a:p>
          <a:p>
            <a:r>
              <a:rPr lang="fi-FI" dirty="0"/>
              <a:t>(</a:t>
            </a:r>
            <a:r>
              <a:rPr lang="fi-FI" dirty="0" err="1"/>
              <a:t>defrosting</a:t>
            </a:r>
            <a:r>
              <a:rPr lang="fi-FI" dirty="0"/>
              <a:t> </a:t>
            </a:r>
            <a:r>
              <a:rPr lang="fi-FI" dirty="0" err="1"/>
              <a:t>started</a:t>
            </a:r>
            <a:r>
              <a:rPr lang="fi-FI" dirty="0"/>
              <a:t>)</a:t>
            </a:r>
          </a:p>
        </p:txBody>
      </p:sp>
      <p:cxnSp>
        <p:nvCxnSpPr>
          <p:cNvPr id="33" name="Yhdistin: Kulma 32">
            <a:extLst>
              <a:ext uri="{FF2B5EF4-FFF2-40B4-BE49-F238E27FC236}">
                <a16:creationId xmlns:a16="http://schemas.microsoft.com/office/drawing/2014/main" id="{A695496F-E1E4-40D2-A63D-184D01DB514B}"/>
              </a:ext>
            </a:extLst>
          </p:cNvPr>
          <p:cNvCxnSpPr>
            <a:cxnSpLocks/>
            <a:stCxn id="37" idx="0"/>
            <a:endCxn id="66" idx="0"/>
          </p:cNvCxnSpPr>
          <p:nvPr/>
        </p:nvCxnSpPr>
        <p:spPr>
          <a:xfrm>
            <a:off x="4815477" y="683998"/>
            <a:ext cx="553127" cy="7650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49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109</Words>
  <Application>Microsoft Office PowerPoint</Application>
  <PresentationFormat>Laajakuva</PresentationFormat>
  <Paragraphs>36</Paragraphs>
  <Slides>1</Slides>
  <Notes>0</Notes>
  <HiddenSlides>0</HiddenSlides>
  <MMClips>0</MMClips>
  <ScaleCrop>false</ScaleCrop>
  <HeadingPairs>
    <vt:vector size="6" baseType="variant">
      <vt:variant>
        <vt:lpstr>Käytetyt fontit</vt:lpstr>
      </vt:variant>
      <vt:variant>
        <vt:i4>3</vt:i4>
      </vt:variant>
      <vt:variant>
        <vt:lpstr>Teema</vt:lpstr>
      </vt:variant>
      <vt:variant>
        <vt:i4>1</vt:i4>
      </vt:variant>
      <vt:variant>
        <vt:lpstr>Dian otsikot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Office-teema</vt:lpstr>
      <vt:lpstr>PowerPoint-esitys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Ilkka Roivainen</dc:creator>
  <cp:lastModifiedBy>Ilkka Roivainen</cp:lastModifiedBy>
  <cp:revision>18</cp:revision>
  <dcterms:created xsi:type="dcterms:W3CDTF">2021-03-12T17:29:25Z</dcterms:created>
  <dcterms:modified xsi:type="dcterms:W3CDTF">2021-03-13T11:19:09Z</dcterms:modified>
</cp:coreProperties>
</file>