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ël Velia" userId="3eb11ce8fc4cb32e" providerId="LiveId" clId="{9BBBC0EE-ADAB-4B5B-83BF-03E379D003A7}"/>
    <pc:docChg chg="undo custSel modSld">
      <pc:chgData name="Raphaël Velia" userId="3eb11ce8fc4cb32e" providerId="LiveId" clId="{9BBBC0EE-ADAB-4B5B-83BF-03E379D003A7}" dt="2022-04-07T23:47:28.412" v="963" actId="20577"/>
      <pc:docMkLst>
        <pc:docMk/>
      </pc:docMkLst>
      <pc:sldChg chg="addSp modSp mod">
        <pc:chgData name="Raphaël Velia" userId="3eb11ce8fc4cb32e" providerId="LiveId" clId="{9BBBC0EE-ADAB-4B5B-83BF-03E379D003A7}" dt="2022-04-07T23:47:28.412" v="963" actId="20577"/>
        <pc:sldMkLst>
          <pc:docMk/>
          <pc:sldMk cId="0" sldId="257"/>
        </pc:sldMkLst>
        <pc:spChg chg="add mod">
          <ac:chgData name="Raphaël Velia" userId="3eb11ce8fc4cb32e" providerId="LiveId" clId="{9BBBC0EE-ADAB-4B5B-83BF-03E379D003A7}" dt="2022-04-07T23:47:28.412" v="963" actId="20577"/>
          <ac:spMkLst>
            <pc:docMk/>
            <pc:sldMk cId="0" sldId="257"/>
            <ac:spMk id="2" creationId="{5F828783-320A-4CB8-ACA3-2228E6EC14FC}"/>
          </ac:spMkLst>
        </pc:spChg>
        <pc:spChg chg="mod">
          <ac:chgData name="Raphaël Velia" userId="3eb11ce8fc4cb32e" providerId="LiveId" clId="{9BBBC0EE-ADAB-4B5B-83BF-03E379D003A7}" dt="2022-04-07T23:46:01.242" v="865" actId="1076"/>
          <ac:spMkLst>
            <pc:docMk/>
            <pc:sldMk cId="0" sldId="257"/>
            <ac:spMk id="51" creationId="{00000000-0000-0000-0000-000000000000}"/>
          </ac:spMkLst>
        </pc:spChg>
        <pc:spChg chg="mod">
          <ac:chgData name="Raphaël Velia" userId="3eb11ce8fc4cb32e" providerId="LiveId" clId="{9BBBC0EE-ADAB-4B5B-83BF-03E379D003A7}" dt="2022-04-07T23:45:58.919" v="864" actId="1076"/>
          <ac:spMkLst>
            <pc:docMk/>
            <pc:sldMk cId="0" sldId="257"/>
            <ac:spMk id="52" creationId="{00000000-0000-0000-0000-000000000000}"/>
          </ac:spMkLst>
        </pc:spChg>
      </pc:sldChg>
      <pc:sldChg chg="addSp modSp mod">
        <pc:chgData name="Raphaël Velia" userId="3eb11ce8fc4cb32e" providerId="LiveId" clId="{9BBBC0EE-ADAB-4B5B-83BF-03E379D003A7}" dt="2022-04-07T23:47:24.293" v="962" actId="20577"/>
        <pc:sldMkLst>
          <pc:docMk/>
          <pc:sldMk cId="818004674" sldId="258"/>
        </pc:sldMkLst>
        <pc:spChg chg="add mod">
          <ac:chgData name="Raphaël Velia" userId="3eb11ce8fc4cb32e" providerId="LiveId" clId="{9BBBC0EE-ADAB-4B5B-83BF-03E379D003A7}" dt="2022-04-07T23:47:24.293" v="962" actId="20577"/>
          <ac:spMkLst>
            <pc:docMk/>
            <pc:sldMk cId="818004674" sldId="258"/>
            <ac:spMk id="3" creationId="{8C6E18C1-BAB2-4200-A476-325C15964DD6}"/>
          </ac:spMkLst>
        </pc:spChg>
        <pc:picChg chg="mod">
          <ac:chgData name="Raphaël Velia" userId="3eb11ce8fc4cb32e" providerId="LiveId" clId="{9BBBC0EE-ADAB-4B5B-83BF-03E379D003A7}" dt="2022-04-07T23:43:37.554" v="584" actId="1076"/>
          <ac:picMkLst>
            <pc:docMk/>
            <pc:sldMk cId="818004674" sldId="258"/>
            <ac:picMk id="2" creationId="{00000000-0000-0000-0000-000000000000}"/>
          </ac:picMkLst>
        </pc:picChg>
      </pc:sldChg>
      <pc:sldChg chg="addSp modSp mod">
        <pc:chgData name="Raphaël Velia" userId="3eb11ce8fc4cb32e" providerId="LiveId" clId="{9BBBC0EE-ADAB-4B5B-83BF-03E379D003A7}" dt="2022-04-07T23:43:14.224" v="582" actId="1076"/>
        <pc:sldMkLst>
          <pc:docMk/>
          <pc:sldMk cId="1350808449" sldId="259"/>
        </pc:sldMkLst>
        <pc:spChg chg="add mod">
          <ac:chgData name="Raphaël Velia" userId="3eb11ce8fc4cb32e" providerId="LiveId" clId="{9BBBC0EE-ADAB-4B5B-83BF-03E379D003A7}" dt="2022-04-07T23:43:10.253" v="581" actId="1076"/>
          <ac:spMkLst>
            <pc:docMk/>
            <pc:sldMk cId="1350808449" sldId="259"/>
            <ac:spMk id="2" creationId="{9959791E-406F-4538-B6A5-52A6E9CA5AAA}"/>
          </ac:spMkLst>
        </pc:spChg>
        <pc:spChg chg="mod">
          <ac:chgData name="Raphaël Velia" userId="3eb11ce8fc4cb32e" providerId="LiveId" clId="{9BBBC0EE-ADAB-4B5B-83BF-03E379D003A7}" dt="2022-04-07T23:42:28.920" v="528" actId="1076"/>
          <ac:spMkLst>
            <pc:docMk/>
            <pc:sldMk cId="1350808449" sldId="259"/>
            <ac:spMk id="47" creationId="{00000000-0000-0000-0000-000000000000}"/>
          </ac:spMkLst>
        </pc:spChg>
        <pc:picChg chg="mod">
          <ac:chgData name="Raphaël Velia" userId="3eb11ce8fc4cb32e" providerId="LiveId" clId="{9BBBC0EE-ADAB-4B5B-83BF-03E379D003A7}" dt="2022-04-07T23:43:14.224" v="582" actId="1076"/>
          <ac:picMkLst>
            <pc:docMk/>
            <pc:sldMk cId="1350808449" sldId="259"/>
            <ac:picMk id="9" creationId="{48123BE6-A9E5-4BEF-8A74-13D3AAAC7616}"/>
          </ac:picMkLst>
        </pc:picChg>
        <pc:picChg chg="mod">
          <ac:chgData name="Raphaël Velia" userId="3eb11ce8fc4cb32e" providerId="LiveId" clId="{9BBBC0EE-ADAB-4B5B-83BF-03E379D003A7}" dt="2022-04-07T23:42:39.835" v="530" actId="1076"/>
          <ac:picMkLst>
            <pc:docMk/>
            <pc:sldMk cId="1350808449" sldId="259"/>
            <ac:picMk id="41" creationId="{00000000-0000-0000-0000-000000000000}"/>
          </ac:picMkLst>
        </pc:picChg>
      </pc:sldChg>
      <pc:sldChg chg="addSp modSp mod">
        <pc:chgData name="Raphaël Velia" userId="3eb11ce8fc4cb32e" providerId="LiveId" clId="{9BBBC0EE-ADAB-4B5B-83BF-03E379D003A7}" dt="2022-04-07T23:47:14.649" v="961" actId="1076"/>
        <pc:sldMkLst>
          <pc:docMk/>
          <pc:sldMk cId="3122860846" sldId="260"/>
        </pc:sldMkLst>
        <pc:spChg chg="add mod">
          <ac:chgData name="Raphaël Velia" userId="3eb11ce8fc4cb32e" providerId="LiveId" clId="{9BBBC0EE-ADAB-4B5B-83BF-03E379D003A7}" dt="2022-04-07T23:47:14.649" v="961" actId="1076"/>
          <ac:spMkLst>
            <pc:docMk/>
            <pc:sldMk cId="3122860846" sldId="260"/>
            <ac:spMk id="2" creationId="{A55502FD-CA5A-4670-8BB5-85BEACCADF25}"/>
          </ac:spMkLst>
        </pc:spChg>
        <pc:picChg chg="mod">
          <ac:chgData name="Raphaël Velia" userId="3eb11ce8fc4cb32e" providerId="LiveId" clId="{9BBBC0EE-ADAB-4B5B-83BF-03E379D003A7}" dt="2022-04-07T23:41:14.873" v="420" actId="1076"/>
          <ac:picMkLst>
            <pc:docMk/>
            <pc:sldMk cId="3122860846" sldId="260"/>
            <ac:picMk id="5" creationId="{D5BECF8C-0231-489B-A786-9964511389DE}"/>
          </ac:picMkLst>
        </pc:picChg>
      </pc:sldChg>
      <pc:sldChg chg="addSp modSp mod">
        <pc:chgData name="Raphaël Velia" userId="3eb11ce8fc4cb32e" providerId="LiveId" clId="{9BBBC0EE-ADAB-4B5B-83BF-03E379D003A7}" dt="2022-04-07T23:41:03.275" v="419" actId="1076"/>
        <pc:sldMkLst>
          <pc:docMk/>
          <pc:sldMk cId="1718608273" sldId="261"/>
        </pc:sldMkLst>
        <pc:spChg chg="add mod">
          <ac:chgData name="Raphaël Velia" userId="3eb11ce8fc4cb32e" providerId="LiveId" clId="{9BBBC0EE-ADAB-4B5B-83BF-03E379D003A7}" dt="2022-04-07T23:41:03.275" v="419" actId="1076"/>
          <ac:spMkLst>
            <pc:docMk/>
            <pc:sldMk cId="1718608273" sldId="261"/>
            <ac:spMk id="2" creationId="{0B8EEB19-4086-4928-8C0A-056305B309BE}"/>
          </ac:spMkLst>
        </pc:spChg>
        <pc:spChg chg="mod">
          <ac:chgData name="Raphaël Velia" userId="3eb11ce8fc4cb32e" providerId="LiveId" clId="{9BBBC0EE-ADAB-4B5B-83BF-03E379D003A7}" dt="2022-04-07T23:39:45.588" v="342" actId="1076"/>
          <ac:spMkLst>
            <pc:docMk/>
            <pc:sldMk cId="1718608273" sldId="261"/>
            <ac:spMk id="47" creationId="{00000000-0000-0000-0000-000000000000}"/>
          </ac:spMkLst>
        </pc:spChg>
        <pc:picChg chg="mod">
          <ac:chgData name="Raphaël Velia" userId="3eb11ce8fc4cb32e" providerId="LiveId" clId="{9BBBC0EE-ADAB-4B5B-83BF-03E379D003A7}" dt="2022-04-07T23:40:25.384" v="348" actId="1076"/>
          <ac:picMkLst>
            <pc:docMk/>
            <pc:sldMk cId="1718608273" sldId="261"/>
            <ac:picMk id="7" creationId="{E57A998A-3C8D-4991-93B7-7980DA97DEF0}"/>
          </ac:picMkLst>
        </pc:picChg>
        <pc:picChg chg="mod">
          <ac:chgData name="Raphaël Velia" userId="3eb11ce8fc4cb32e" providerId="LiveId" clId="{9BBBC0EE-ADAB-4B5B-83BF-03E379D003A7}" dt="2022-04-07T23:40:14.172" v="345" actId="1076"/>
          <ac:picMkLst>
            <pc:docMk/>
            <pc:sldMk cId="1718608273" sldId="261"/>
            <ac:picMk id="41" creationId="{00000000-0000-0000-0000-000000000000}"/>
          </ac:picMkLst>
        </pc:picChg>
      </pc:sldChg>
      <pc:sldChg chg="addSp modSp mod">
        <pc:chgData name="Raphaël Velia" userId="3eb11ce8fc4cb32e" providerId="LiveId" clId="{9BBBC0EE-ADAB-4B5B-83BF-03E379D003A7}" dt="2022-04-07T23:39:02.390" v="334" actId="20577"/>
        <pc:sldMkLst>
          <pc:docMk/>
          <pc:sldMk cId="2233224196" sldId="262"/>
        </pc:sldMkLst>
        <pc:spChg chg="add mod">
          <ac:chgData name="Raphaël Velia" userId="3eb11ce8fc4cb32e" providerId="LiveId" clId="{9BBBC0EE-ADAB-4B5B-83BF-03E379D003A7}" dt="2022-04-07T23:37:43.151" v="269" actId="20577"/>
          <ac:spMkLst>
            <pc:docMk/>
            <pc:sldMk cId="2233224196" sldId="262"/>
            <ac:spMk id="2" creationId="{F90A258B-6345-482A-9DD6-28B005B0710D}"/>
          </ac:spMkLst>
        </pc:spChg>
        <pc:spChg chg="mod">
          <ac:chgData name="Raphaël Velia" userId="3eb11ce8fc4cb32e" providerId="LiveId" clId="{9BBBC0EE-ADAB-4B5B-83BF-03E379D003A7}" dt="2022-04-07T23:36:01.315" v="1" actId="20577"/>
          <ac:spMkLst>
            <pc:docMk/>
            <pc:sldMk cId="2233224196" sldId="262"/>
            <ac:spMk id="44" creationId="{00000000-0000-0000-0000-000000000000}"/>
          </ac:spMkLst>
        </pc:spChg>
        <pc:spChg chg="mod">
          <ac:chgData name="Raphaël Velia" userId="3eb11ce8fc4cb32e" providerId="LiveId" clId="{9BBBC0EE-ADAB-4B5B-83BF-03E379D003A7}" dt="2022-04-07T23:36:05.058" v="2" actId="20577"/>
          <ac:spMkLst>
            <pc:docMk/>
            <pc:sldMk cId="2233224196" sldId="262"/>
            <ac:spMk id="45" creationId="{00000000-0000-0000-0000-000000000000}"/>
          </ac:spMkLst>
        </pc:spChg>
        <pc:spChg chg="mod">
          <ac:chgData name="Raphaël Velia" userId="3eb11ce8fc4cb32e" providerId="LiveId" clId="{9BBBC0EE-ADAB-4B5B-83BF-03E379D003A7}" dt="2022-04-07T23:36:09.438" v="4" actId="20577"/>
          <ac:spMkLst>
            <pc:docMk/>
            <pc:sldMk cId="2233224196" sldId="262"/>
            <ac:spMk id="47" creationId="{00000000-0000-0000-0000-000000000000}"/>
          </ac:spMkLst>
        </pc:spChg>
        <pc:spChg chg="mod">
          <ac:chgData name="Raphaël Velia" userId="3eb11ce8fc4cb32e" providerId="LiveId" clId="{9BBBC0EE-ADAB-4B5B-83BF-03E379D003A7}" dt="2022-04-07T23:39:02.390" v="334" actId="20577"/>
          <ac:spMkLst>
            <pc:docMk/>
            <pc:sldMk cId="2233224196" sldId="262"/>
            <ac:spMk id="54" creationId="{00000000-0000-0000-0000-000000000000}"/>
          </ac:spMkLst>
        </pc:spChg>
        <pc:picChg chg="mod">
          <ac:chgData name="Raphaël Velia" userId="3eb11ce8fc4cb32e" providerId="LiveId" clId="{9BBBC0EE-ADAB-4B5B-83BF-03E379D003A7}" dt="2022-04-07T23:36:14.644" v="6" actId="1076"/>
          <ac:picMkLst>
            <pc:docMk/>
            <pc:sldMk cId="2233224196" sldId="262"/>
            <ac:picMk id="3" creationId="{D2ECE369-BB46-4059-857B-00AE3724CF8F}"/>
          </ac:picMkLst>
        </pc:picChg>
        <pc:picChg chg="mod">
          <ac:chgData name="Raphaël Velia" userId="3eb11ce8fc4cb32e" providerId="LiveId" clId="{9BBBC0EE-ADAB-4B5B-83BF-03E379D003A7}" dt="2022-04-07T23:36:13.149" v="5" actId="1076"/>
          <ac:picMkLst>
            <pc:docMk/>
            <pc:sldMk cId="2233224196" sldId="262"/>
            <ac:picMk id="5" creationId="{8D87DEE2-DF1E-4E44-8D6F-C55B0F8EA98D}"/>
          </ac:picMkLst>
        </pc:picChg>
      </pc:sldChg>
      <pc:sldChg chg="addSp modSp mod">
        <pc:chgData name="Raphaël Velia" userId="3eb11ce8fc4cb32e" providerId="LiveId" clId="{9BBBC0EE-ADAB-4B5B-83BF-03E379D003A7}" dt="2022-04-07T23:38:45.897" v="332" actId="1076"/>
        <pc:sldMkLst>
          <pc:docMk/>
          <pc:sldMk cId="4115755189" sldId="263"/>
        </pc:sldMkLst>
        <pc:spChg chg="add mod">
          <ac:chgData name="Raphaël Velia" userId="3eb11ce8fc4cb32e" providerId="LiveId" clId="{9BBBC0EE-ADAB-4B5B-83BF-03E379D003A7}" dt="2022-04-07T23:38:45.897" v="332" actId="1076"/>
          <ac:spMkLst>
            <pc:docMk/>
            <pc:sldMk cId="4115755189" sldId="263"/>
            <ac:spMk id="2" creationId="{DF817038-C125-4707-8325-CF8A7E8FCDC9}"/>
          </ac:spMkLst>
        </pc:spChg>
        <pc:picChg chg="mod">
          <ac:chgData name="Raphaël Velia" userId="3eb11ce8fc4cb32e" providerId="LiveId" clId="{9BBBC0EE-ADAB-4B5B-83BF-03E379D003A7}" dt="2022-04-07T23:37:57.153" v="270" actId="1076"/>
          <ac:picMkLst>
            <pc:docMk/>
            <pc:sldMk cId="4115755189" sldId="263"/>
            <ac:picMk id="7" creationId="{3933D107-AD07-4A71-8C21-5DBD5591ECCB}"/>
          </ac:picMkLst>
        </pc:picChg>
      </pc:sldChg>
    </pc:docChg>
  </pc:docChgLst>
  <pc:docChgLst>
    <pc:chgData name="Raphaël Velia" userId="3eb11ce8fc4cb32e" providerId="LiveId" clId="{ED27B5BB-1EC0-460B-86F4-8F972A6F53F4}"/>
    <pc:docChg chg="undo custSel modSld">
      <pc:chgData name="Raphaël Velia" userId="3eb11ce8fc4cb32e" providerId="LiveId" clId="{ED27B5BB-1EC0-460B-86F4-8F972A6F53F4}" dt="2022-04-15T21:00:08.519" v="118" actId="20577"/>
      <pc:docMkLst>
        <pc:docMk/>
      </pc:docMkLst>
      <pc:sldChg chg="modSp mod">
        <pc:chgData name="Raphaël Velia" userId="3eb11ce8fc4cb32e" providerId="LiveId" clId="{ED27B5BB-1EC0-460B-86F4-8F972A6F53F4}" dt="2022-04-15T18:17:43.461" v="34" actId="20577"/>
        <pc:sldMkLst>
          <pc:docMk/>
          <pc:sldMk cId="0" sldId="257"/>
        </pc:sldMkLst>
        <pc:spChg chg="mod">
          <ac:chgData name="Raphaël Velia" userId="3eb11ce8fc4cb32e" providerId="LiveId" clId="{ED27B5BB-1EC0-460B-86F4-8F972A6F53F4}" dt="2022-04-15T18:15:29.895" v="6" actId="20577"/>
          <ac:spMkLst>
            <pc:docMk/>
            <pc:sldMk cId="0" sldId="257"/>
            <ac:spMk id="2" creationId="{5F828783-320A-4CB8-ACA3-2228E6EC14FC}"/>
          </ac:spMkLst>
        </pc:spChg>
        <pc:spChg chg="mod">
          <ac:chgData name="Raphaël Velia" userId="3eb11ce8fc4cb32e" providerId="LiveId" clId="{ED27B5BB-1EC0-460B-86F4-8F972A6F53F4}" dt="2022-04-15T18:17:43.461" v="34" actId="20577"/>
          <ac:spMkLst>
            <pc:docMk/>
            <pc:sldMk cId="0" sldId="257"/>
            <ac:spMk id="48" creationId="{00000000-0000-0000-0000-000000000000}"/>
          </ac:spMkLst>
        </pc:spChg>
        <pc:spChg chg="mod">
          <ac:chgData name="Raphaël Velia" userId="3eb11ce8fc4cb32e" providerId="LiveId" clId="{ED27B5BB-1EC0-460B-86F4-8F972A6F53F4}" dt="2022-04-15T18:16:37.409" v="12" actId="20577"/>
          <ac:spMkLst>
            <pc:docMk/>
            <pc:sldMk cId="0" sldId="257"/>
            <ac:spMk id="53" creationId="{00000000-0000-0000-0000-000000000000}"/>
          </ac:spMkLst>
        </pc:spChg>
        <pc:spChg chg="mod">
          <ac:chgData name="Raphaël Velia" userId="3eb11ce8fc4cb32e" providerId="LiveId" clId="{ED27B5BB-1EC0-460B-86F4-8F972A6F53F4}" dt="2022-04-15T18:15:56.336" v="11" actId="20577"/>
          <ac:spMkLst>
            <pc:docMk/>
            <pc:sldMk cId="0" sldId="257"/>
            <ac:spMk id="55" creationId="{00000000-0000-0000-0000-000000000000}"/>
          </ac:spMkLst>
        </pc:spChg>
      </pc:sldChg>
      <pc:sldChg chg="modSp mod">
        <pc:chgData name="Raphaël Velia" userId="3eb11ce8fc4cb32e" providerId="LiveId" clId="{ED27B5BB-1EC0-460B-86F4-8F972A6F53F4}" dt="2022-04-15T20:47:37.483" v="46" actId="20577"/>
        <pc:sldMkLst>
          <pc:docMk/>
          <pc:sldMk cId="818004674" sldId="258"/>
        </pc:sldMkLst>
        <pc:spChg chg="mod">
          <ac:chgData name="Raphaël Velia" userId="3eb11ce8fc4cb32e" providerId="LiveId" clId="{ED27B5BB-1EC0-460B-86F4-8F972A6F53F4}" dt="2022-04-15T20:46:52.203" v="41" actId="15"/>
          <ac:spMkLst>
            <pc:docMk/>
            <pc:sldMk cId="818004674" sldId="258"/>
            <ac:spMk id="3" creationId="{8C6E18C1-BAB2-4200-A476-325C15964DD6}"/>
          </ac:spMkLst>
        </pc:spChg>
        <pc:spChg chg="mod">
          <ac:chgData name="Raphaël Velia" userId="3eb11ce8fc4cb32e" providerId="LiveId" clId="{ED27B5BB-1EC0-460B-86F4-8F972A6F53F4}" dt="2022-04-15T20:46:41.343" v="37" actId="20577"/>
          <ac:spMkLst>
            <pc:docMk/>
            <pc:sldMk cId="818004674" sldId="258"/>
            <ac:spMk id="48" creationId="{00000000-0000-0000-0000-000000000000}"/>
          </ac:spMkLst>
        </pc:spChg>
        <pc:spChg chg="mod">
          <ac:chgData name="Raphaël Velia" userId="3eb11ce8fc4cb32e" providerId="LiveId" clId="{ED27B5BB-1EC0-460B-86F4-8F972A6F53F4}" dt="2022-04-15T20:47:37.483" v="46" actId="20577"/>
          <ac:spMkLst>
            <pc:docMk/>
            <pc:sldMk cId="818004674" sldId="258"/>
            <ac:spMk id="55" creationId="{00000000-0000-0000-0000-000000000000}"/>
          </ac:spMkLst>
        </pc:spChg>
      </pc:sldChg>
      <pc:sldChg chg="modSp mod">
        <pc:chgData name="Raphaël Velia" userId="3eb11ce8fc4cb32e" providerId="LiveId" clId="{ED27B5BB-1EC0-460B-86F4-8F972A6F53F4}" dt="2022-04-15T20:50:29.134" v="67" actId="20577"/>
        <pc:sldMkLst>
          <pc:docMk/>
          <pc:sldMk cId="1350808449" sldId="259"/>
        </pc:sldMkLst>
        <pc:spChg chg="mod">
          <ac:chgData name="Raphaël Velia" userId="3eb11ce8fc4cb32e" providerId="LiveId" clId="{ED27B5BB-1EC0-460B-86F4-8F972A6F53F4}" dt="2022-04-15T20:49:27.897" v="53" actId="20577"/>
          <ac:spMkLst>
            <pc:docMk/>
            <pc:sldMk cId="1350808449" sldId="259"/>
            <ac:spMk id="48" creationId="{00000000-0000-0000-0000-000000000000}"/>
          </ac:spMkLst>
        </pc:spChg>
        <pc:spChg chg="mod">
          <ac:chgData name="Raphaël Velia" userId="3eb11ce8fc4cb32e" providerId="LiveId" clId="{ED27B5BB-1EC0-460B-86F4-8F972A6F53F4}" dt="2022-04-15T20:49:05.425" v="50" actId="20577"/>
          <ac:spMkLst>
            <pc:docMk/>
            <pc:sldMk cId="1350808449" sldId="259"/>
            <ac:spMk id="53" creationId="{00000000-0000-0000-0000-000000000000}"/>
          </ac:spMkLst>
        </pc:spChg>
        <pc:spChg chg="mod">
          <ac:chgData name="Raphaël Velia" userId="3eb11ce8fc4cb32e" providerId="LiveId" clId="{ED27B5BB-1EC0-460B-86F4-8F972A6F53F4}" dt="2022-04-15T20:50:29.134" v="67" actId="20577"/>
          <ac:spMkLst>
            <pc:docMk/>
            <pc:sldMk cId="1350808449" sldId="259"/>
            <ac:spMk id="55" creationId="{00000000-0000-0000-0000-000000000000}"/>
          </ac:spMkLst>
        </pc:spChg>
      </pc:sldChg>
      <pc:sldChg chg="modSp mod">
        <pc:chgData name="Raphaël Velia" userId="3eb11ce8fc4cb32e" providerId="LiveId" clId="{ED27B5BB-1EC0-460B-86F4-8F972A6F53F4}" dt="2022-04-15T20:53:26.551" v="74" actId="20577"/>
        <pc:sldMkLst>
          <pc:docMk/>
          <pc:sldMk cId="3122860846" sldId="260"/>
        </pc:sldMkLst>
        <pc:spChg chg="mod">
          <ac:chgData name="Raphaël Velia" userId="3eb11ce8fc4cb32e" providerId="LiveId" clId="{ED27B5BB-1EC0-460B-86F4-8F972A6F53F4}" dt="2022-04-15T20:53:26.551" v="74" actId="20577"/>
          <ac:spMkLst>
            <pc:docMk/>
            <pc:sldMk cId="3122860846" sldId="260"/>
            <ac:spMk id="2" creationId="{A55502FD-CA5A-4670-8BB5-85BEACCADF25}"/>
          </ac:spMkLst>
        </pc:spChg>
        <pc:spChg chg="mod">
          <ac:chgData name="Raphaël Velia" userId="3eb11ce8fc4cb32e" providerId="LiveId" clId="{ED27B5BB-1EC0-460B-86F4-8F972A6F53F4}" dt="2022-04-15T20:52:07.551" v="70" actId="20577"/>
          <ac:spMkLst>
            <pc:docMk/>
            <pc:sldMk cId="3122860846" sldId="260"/>
            <ac:spMk id="48" creationId="{00000000-0000-0000-0000-000000000000}"/>
          </ac:spMkLst>
        </pc:spChg>
        <pc:spChg chg="mod">
          <ac:chgData name="Raphaël Velia" userId="3eb11ce8fc4cb32e" providerId="LiveId" clId="{ED27B5BB-1EC0-460B-86F4-8F972A6F53F4}" dt="2022-04-15T20:52:59.037" v="73" actId="20577"/>
          <ac:spMkLst>
            <pc:docMk/>
            <pc:sldMk cId="3122860846" sldId="260"/>
            <ac:spMk id="55" creationId="{00000000-0000-0000-0000-000000000000}"/>
          </ac:spMkLst>
        </pc:spChg>
      </pc:sldChg>
      <pc:sldChg chg="modSp mod">
        <pc:chgData name="Raphaël Velia" userId="3eb11ce8fc4cb32e" providerId="LiveId" clId="{ED27B5BB-1EC0-460B-86F4-8F972A6F53F4}" dt="2022-04-15T20:56:37.677" v="83" actId="20577"/>
        <pc:sldMkLst>
          <pc:docMk/>
          <pc:sldMk cId="1718608273" sldId="261"/>
        </pc:sldMkLst>
        <pc:spChg chg="mod">
          <ac:chgData name="Raphaël Velia" userId="3eb11ce8fc4cb32e" providerId="LiveId" clId="{ED27B5BB-1EC0-460B-86F4-8F972A6F53F4}" dt="2022-04-15T20:56:37.677" v="83" actId="20577"/>
          <ac:spMkLst>
            <pc:docMk/>
            <pc:sldMk cId="1718608273" sldId="261"/>
            <ac:spMk id="48" creationId="{00000000-0000-0000-0000-000000000000}"/>
          </ac:spMkLst>
        </pc:spChg>
        <pc:spChg chg="mod">
          <ac:chgData name="Raphaël Velia" userId="3eb11ce8fc4cb32e" providerId="LiveId" clId="{ED27B5BB-1EC0-460B-86F4-8F972A6F53F4}" dt="2022-04-15T20:55:21.471" v="77" actId="20577"/>
          <ac:spMkLst>
            <pc:docMk/>
            <pc:sldMk cId="1718608273" sldId="261"/>
            <ac:spMk id="53" creationId="{00000000-0000-0000-0000-000000000000}"/>
          </ac:spMkLst>
        </pc:spChg>
        <pc:spChg chg="mod">
          <ac:chgData name="Raphaël Velia" userId="3eb11ce8fc4cb32e" providerId="LiveId" clId="{ED27B5BB-1EC0-460B-86F4-8F972A6F53F4}" dt="2022-04-15T20:56:23.811" v="82" actId="20577"/>
          <ac:spMkLst>
            <pc:docMk/>
            <pc:sldMk cId="1718608273" sldId="261"/>
            <ac:spMk id="55" creationId="{00000000-0000-0000-0000-000000000000}"/>
          </ac:spMkLst>
        </pc:spChg>
      </pc:sldChg>
      <pc:sldChg chg="modSp mod">
        <pc:chgData name="Raphaël Velia" userId="3eb11ce8fc4cb32e" providerId="LiveId" clId="{ED27B5BB-1EC0-460B-86F4-8F972A6F53F4}" dt="2022-04-15T20:58:18.448" v="97" actId="20577"/>
        <pc:sldMkLst>
          <pc:docMk/>
          <pc:sldMk cId="2233224196" sldId="262"/>
        </pc:sldMkLst>
        <pc:spChg chg="mod">
          <ac:chgData name="Raphaël Velia" userId="3eb11ce8fc4cb32e" providerId="LiveId" clId="{ED27B5BB-1EC0-460B-86F4-8F972A6F53F4}" dt="2022-04-15T20:58:18.448" v="97" actId="20577"/>
          <ac:spMkLst>
            <pc:docMk/>
            <pc:sldMk cId="2233224196" sldId="262"/>
            <ac:spMk id="2" creationId="{F90A258B-6345-482A-9DD6-28B005B0710D}"/>
          </ac:spMkLst>
        </pc:spChg>
        <pc:spChg chg="mod">
          <ac:chgData name="Raphaël Velia" userId="3eb11ce8fc4cb32e" providerId="LiveId" clId="{ED27B5BB-1EC0-460B-86F4-8F972A6F53F4}" dt="2022-04-15T20:57:27.133" v="91" actId="20577"/>
          <ac:spMkLst>
            <pc:docMk/>
            <pc:sldMk cId="2233224196" sldId="262"/>
            <ac:spMk id="53" creationId="{00000000-0000-0000-0000-000000000000}"/>
          </ac:spMkLst>
        </pc:spChg>
        <pc:spChg chg="mod">
          <ac:chgData name="Raphaël Velia" userId="3eb11ce8fc4cb32e" providerId="LiveId" clId="{ED27B5BB-1EC0-460B-86F4-8F972A6F53F4}" dt="2022-04-15T20:58:05.317" v="94" actId="20577"/>
          <ac:spMkLst>
            <pc:docMk/>
            <pc:sldMk cId="2233224196" sldId="262"/>
            <ac:spMk id="55" creationId="{00000000-0000-0000-0000-000000000000}"/>
          </ac:spMkLst>
        </pc:spChg>
      </pc:sldChg>
      <pc:sldChg chg="modSp mod">
        <pc:chgData name="Raphaël Velia" userId="3eb11ce8fc4cb32e" providerId="LiveId" clId="{ED27B5BB-1EC0-460B-86F4-8F972A6F53F4}" dt="2022-04-15T21:00:08.519" v="118" actId="20577"/>
        <pc:sldMkLst>
          <pc:docMk/>
          <pc:sldMk cId="4115755189" sldId="263"/>
        </pc:sldMkLst>
        <pc:spChg chg="mod">
          <ac:chgData name="Raphaël Velia" userId="3eb11ce8fc4cb32e" providerId="LiveId" clId="{ED27B5BB-1EC0-460B-86F4-8F972A6F53F4}" dt="2022-04-15T21:00:04.283" v="115" actId="20577"/>
          <ac:spMkLst>
            <pc:docMk/>
            <pc:sldMk cId="4115755189" sldId="263"/>
            <ac:spMk id="48" creationId="{00000000-0000-0000-0000-000000000000}"/>
          </ac:spMkLst>
        </pc:spChg>
        <pc:spChg chg="mod">
          <ac:chgData name="Raphaël Velia" userId="3eb11ce8fc4cb32e" providerId="LiveId" clId="{ED27B5BB-1EC0-460B-86F4-8F972A6F53F4}" dt="2022-04-15T20:59:02.858" v="108" actId="20577"/>
          <ac:spMkLst>
            <pc:docMk/>
            <pc:sldMk cId="4115755189" sldId="263"/>
            <ac:spMk id="53" creationId="{00000000-0000-0000-0000-000000000000}"/>
          </ac:spMkLst>
        </pc:spChg>
        <pc:spChg chg="mod">
          <ac:chgData name="Raphaël Velia" userId="3eb11ce8fc4cb32e" providerId="LiveId" clId="{ED27B5BB-1EC0-460B-86F4-8F972A6F53F4}" dt="2022-04-15T21:00:08.519" v="118" actId="20577"/>
          <ac:spMkLst>
            <pc:docMk/>
            <pc:sldMk cId="4115755189" sldId="263"/>
            <ac:spMk id="5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418FB-E923-49C6-9CE8-BF42E2F2E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11143F-71AE-496B-984B-21E0FF154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3BAA1E-6ED0-4A78-880D-29A7A2F3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878687-2607-446A-9629-D170D7A6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1AFC1-0B32-4D89-BAFA-D9DBFCF8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76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EB1E1-5296-49A9-A8A1-542F6D14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9C14A5-8CDF-432C-933A-66995524F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36E219-1083-40CE-8BB9-AC5E2D51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291388-6ACE-4C23-B6A6-154677B6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E71411-5C10-4924-BBC2-43D46B7C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91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5FAF0C-539C-4B15-A08B-FB6949B68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BADA5C-3DEF-4B0C-933A-4DB5A6F0B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E33B60-4138-4745-A158-1D877DEA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64809A-6421-4780-8EDD-3B6A4D1C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501DD5-7640-4F49-9D1C-07EDB22E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424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68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0B3B8-85AD-4135-A448-B44D5A52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1649A-20C8-4243-A5DC-0BF8EE69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86C4B6-8436-49DE-9201-BEBEDD1C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29048-4B87-4B9A-A97A-A7E56F9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DD48F-8780-42DC-886F-F6AB422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74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ACD01-6544-469A-9A6D-E6416BA0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9C790-5072-4098-8B05-A75FEF63B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29E908-F956-485F-BE03-2A3B6C0E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3631C-17C5-407F-A9EE-7C56867B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68C149-49A9-49FB-AF52-C2F85022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32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DAB44-EB7E-47A5-B947-AFC69408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693F5-986A-407C-AFD8-A8F8493DA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4A062-4A10-4074-B8DA-801B32E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319EFC-50B5-4137-A6E8-2ADE565F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B819CE-0AAE-4BE6-86D7-18ACFDBC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5C1665-F634-46DB-964D-6E0808ED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69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2FEA4-CC3B-46B2-8D97-6D1EFC70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8536D4-286D-4749-83C9-8F79A373E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BCA459-B0F3-42FE-9672-02F54327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0D2573-CAFF-4684-A8CE-065204BA6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0DB2BA-2910-4D32-9660-418B380F5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8166FA-9E6C-45F9-93CC-11F20169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1FB57B-3454-4C41-AAFC-ADF75A31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ABDA5C-C1A2-4B1E-ADAF-67D70868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26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4DA05-9548-46CC-8CD8-9E817992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EA8348-5474-4BCF-A6CF-25F190B2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147EE8-178E-46B4-B2B8-A525AA2A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72622A-CC00-44E5-9420-B4C74552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54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C9A6C0-8039-423F-B0E1-893450D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0876DB-E4BD-4D61-98AC-CA5A09CC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C1C021-31D9-4982-AD47-867839CF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62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B45AE-27C9-4136-BC64-CFE339D4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AC77D4-9A62-465D-9DC5-4A9C9D46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2EC202-180D-4E86-AA6D-E5B4F8EA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4E96C1-9476-4984-AF44-20F5C466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A68DEE-BC22-42B6-A46C-5E736778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869237-C686-435D-9DE9-152E946B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4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7634E-A44E-4E22-9D45-8D686C806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EF09496-0082-4215-AC45-1B0DD8FF9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F9672C-D013-4806-A275-968AB8E76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50D9D8-66EC-4035-A326-5447257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F81939-ABED-4795-B476-7C77FE69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CD2B24-D162-4F39-9385-59506896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81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7726A5-BC08-4E2A-BBB9-6A6879B4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4512EE-66EB-4433-B920-8757B0403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946C6B-6239-4695-A8EA-745108351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3F8C49-02C4-4825-9125-66021C7E0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89AFA8-B876-4D30-995C-C9CD284F7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2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-21600" y="0"/>
            <a:ext cx="122133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1"/>
          <p:cNvSpPr/>
          <p:nvPr/>
        </p:nvSpPr>
        <p:spPr>
          <a:xfrm rot="16200000" flipH="1">
            <a:off x="9055800" y="339840"/>
            <a:ext cx="262440" cy="60098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Rectangle 29"/>
          <p:cNvSpPr/>
          <p:nvPr/>
        </p:nvSpPr>
        <p:spPr>
          <a:xfrm rot="5400000">
            <a:off x="2852280" y="335880"/>
            <a:ext cx="262440" cy="60102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ZoneTexte 9"/>
          <p:cNvSpPr/>
          <p:nvPr/>
        </p:nvSpPr>
        <p:spPr>
          <a:xfrm>
            <a:off x="51408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Cahier des charges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5" name="ZoneTexte 10"/>
          <p:cNvSpPr/>
          <p:nvPr/>
        </p:nvSpPr>
        <p:spPr>
          <a:xfrm>
            <a:off x="673056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Méthodes utilisées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6" name="ZoneTexte 11"/>
          <p:cNvSpPr/>
          <p:nvPr/>
        </p:nvSpPr>
        <p:spPr>
          <a:xfrm>
            <a:off x="514080" y="37335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Compétences développées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ZoneTexte 14"/>
          <p:cNvSpPr/>
          <p:nvPr/>
        </p:nvSpPr>
        <p:spPr>
          <a:xfrm>
            <a:off x="6730560" y="37947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Résultat livré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ZoneTexte 15"/>
          <p:cNvSpPr/>
          <p:nvPr/>
        </p:nvSpPr>
        <p:spPr>
          <a:xfrm>
            <a:off x="6270840" y="1235880"/>
            <a:ext cx="387324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Durant ce projet, 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j’ai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utilisé l’environnement de développement appelé 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Processing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et le langage de programmation 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Java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49" name="Image 16"/>
          <p:cNvPicPr/>
          <p:nvPr/>
        </p:nvPicPr>
        <p:blipFill>
          <a:blip r:embed="rId3"/>
          <a:stretch/>
        </p:blipFill>
        <p:spPr>
          <a:xfrm>
            <a:off x="10233000" y="1000080"/>
            <a:ext cx="1409760" cy="789480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blurRad="50760" dist="37674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0" name="Image 17"/>
          <p:cNvPicPr/>
          <p:nvPr/>
        </p:nvPicPr>
        <p:blipFill>
          <a:blip r:embed="rId4"/>
          <a:stretch/>
        </p:blipFill>
        <p:spPr>
          <a:xfrm>
            <a:off x="10233000" y="2091240"/>
            <a:ext cx="1409760" cy="807480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blurRad="50760" dist="37674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" name="Image3"/>
          <p:cNvSpPr/>
          <p:nvPr/>
        </p:nvSpPr>
        <p:spPr>
          <a:xfrm>
            <a:off x="6229664" y="4119660"/>
            <a:ext cx="2632320" cy="165240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/>
          </a:blipFill>
          <a:ln w="0">
            <a:noFill/>
          </a:ln>
          <a:effectLst>
            <a:outerShdw blurRad="76320" dist="38073" dir="7800819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Image4"/>
          <p:cNvSpPr/>
          <p:nvPr/>
        </p:nvSpPr>
        <p:spPr>
          <a:xfrm>
            <a:off x="9336586" y="4119660"/>
            <a:ext cx="2640600" cy="1670760"/>
          </a:xfrm>
          <a:prstGeom prst="roundRect">
            <a:avLst>
              <a:gd name="adj" fmla="val 16667"/>
            </a:avLst>
          </a:prstGeom>
          <a:blipFill rotWithShape="0">
            <a:blip r:embed="rId6"/>
            <a:srcRect/>
            <a:stretch/>
          </a:blipFill>
          <a:ln w="0">
            <a:noFill/>
          </a:ln>
          <a:effectLst>
            <a:outerShdw blurRad="76320" dist="38073" dir="7800819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ZoneTexte 20"/>
          <p:cNvSpPr/>
          <p:nvPr/>
        </p:nvSpPr>
        <p:spPr>
          <a:xfrm>
            <a:off x="514080" y="730440"/>
            <a:ext cx="4912560" cy="178365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Être capable de refaire le jeu «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alibri"/>
              </a:rPr>
              <a:t>Pong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», en respectant les consignes suivantes 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None/>
            </a:pPr>
            <a:endParaRPr lang="fr-FR" sz="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Pouvoir faire bouger la balle et déplacer les raquettes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Mettre en place des collisions entre raquettes et balles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un menu principal avec plusieurs boutons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Changer le nombre de balles (1 ou 4) au démarrage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en sorte que le jeu se joue à deux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4" name="ZoneTexte 25"/>
          <p:cNvSpPr/>
          <p:nvPr/>
        </p:nvSpPr>
        <p:spPr>
          <a:xfrm>
            <a:off x="1974240" y="4037040"/>
            <a:ext cx="212972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HardSkills/SoftSkills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5" name="ZoneTexte 26"/>
          <p:cNvSpPr/>
          <p:nvPr/>
        </p:nvSpPr>
        <p:spPr>
          <a:xfrm>
            <a:off x="479520" y="4462560"/>
            <a:ext cx="4912560" cy="20084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Au cours du projet, j’ai développé plusieurs compétences en programmation telles que :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des tableaux d’objets facilement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Insérer des images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de la gestion de coordonnées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Mais j’ai aussi développé des compétences telles que: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Conseiller des camarades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Les aider/débloquer dans leur code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6" name="Rectangle 4"/>
          <p:cNvSpPr/>
          <p:nvPr/>
        </p:nvSpPr>
        <p:spPr>
          <a:xfrm rot="10800000">
            <a:off x="5941080" y="360"/>
            <a:ext cx="240840" cy="33994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7" name="Rectangle 30"/>
          <p:cNvSpPr/>
          <p:nvPr/>
        </p:nvSpPr>
        <p:spPr>
          <a:xfrm>
            <a:off x="5940720" y="3399840"/>
            <a:ext cx="240840" cy="3457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828783-320A-4CB8-ACA3-2228E6EC14FC}"/>
              </a:ext>
            </a:extLst>
          </p:cNvPr>
          <p:cNvSpPr txBox="1"/>
          <p:nvPr/>
        </p:nvSpPr>
        <p:spPr>
          <a:xfrm>
            <a:off x="6347629" y="6021945"/>
            <a:ext cx="4360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Voici le menu principal </a:t>
            </a:r>
          </a:p>
          <a:p>
            <a:r>
              <a:rPr lang="fr-FR" sz="1600" dirty="0"/>
              <a:t>ainsi que l’écran en pleine partie du jeu Pong livré.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-21600" y="0"/>
            <a:ext cx="122133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1"/>
          <p:cNvSpPr/>
          <p:nvPr/>
        </p:nvSpPr>
        <p:spPr>
          <a:xfrm rot="16200000" flipH="1">
            <a:off x="9055800" y="339840"/>
            <a:ext cx="262440" cy="60098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Rectangle 29"/>
          <p:cNvSpPr/>
          <p:nvPr/>
        </p:nvSpPr>
        <p:spPr>
          <a:xfrm rot="5400000">
            <a:off x="2852280" y="335880"/>
            <a:ext cx="262440" cy="60102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ZoneTexte 9"/>
          <p:cNvSpPr/>
          <p:nvPr/>
        </p:nvSpPr>
        <p:spPr>
          <a:xfrm>
            <a:off x="51408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Cahier des charges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5" name="ZoneTexte 10"/>
          <p:cNvSpPr/>
          <p:nvPr/>
        </p:nvSpPr>
        <p:spPr>
          <a:xfrm>
            <a:off x="673056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Méthodes utilisées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6" name="ZoneTexte 11"/>
          <p:cNvSpPr/>
          <p:nvPr/>
        </p:nvSpPr>
        <p:spPr>
          <a:xfrm>
            <a:off x="514080" y="37335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Compétences développées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ZoneTexte 14"/>
          <p:cNvSpPr/>
          <p:nvPr/>
        </p:nvSpPr>
        <p:spPr>
          <a:xfrm>
            <a:off x="6730200" y="3608459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Résultat livré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ZoneTexte 15"/>
          <p:cNvSpPr/>
          <p:nvPr/>
        </p:nvSpPr>
        <p:spPr>
          <a:xfrm>
            <a:off x="6381990" y="736225"/>
            <a:ext cx="3873240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Tout au long du projet nous avons effectué différentes recherches sur les sites concurrents de notre entreprise pour faire en sorte que l’on se créer une place 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au sein du monde entrepreneurial.</a:t>
            </a:r>
          </a:p>
          <a:p>
            <a:pPr>
              <a:lnSpc>
                <a:spcPct val="100000"/>
              </a:lnSpc>
              <a:buNone/>
            </a:pPr>
            <a:r>
              <a:rPr lang="fr-FR" sz="1600" spc="-1" dirty="0">
                <a:solidFill>
                  <a:srgbClr val="000000"/>
                </a:solidFill>
                <a:latin typeface="Calibri"/>
              </a:rPr>
              <a:t>Pour faire notre rapport nous avons utilisé </a:t>
            </a:r>
            <a:r>
              <a:rPr lang="fr-FR" sz="1400" b="1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Microsoft Word.</a:t>
            </a:r>
            <a:endParaRPr lang="fr-FR" sz="1400" b="1" u="sng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ZoneTexte 20"/>
          <p:cNvSpPr/>
          <p:nvPr/>
        </p:nvSpPr>
        <p:spPr>
          <a:xfrm>
            <a:off x="514080" y="730440"/>
            <a:ext cx="4912560" cy="178365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Pour ce projet nous avons dû nous mettre en équipe et créer une entreprise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un nom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un logo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un contexte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Faire une étude de marché/établir une stratégie commerciale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les analyses SWOT et PESTEL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4" name="ZoneTexte 25"/>
          <p:cNvSpPr/>
          <p:nvPr/>
        </p:nvSpPr>
        <p:spPr>
          <a:xfrm>
            <a:off x="1974240" y="4037040"/>
            <a:ext cx="212972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HardSkills/SoftSkills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5" name="ZoneTexte 26"/>
          <p:cNvSpPr/>
          <p:nvPr/>
        </p:nvSpPr>
        <p:spPr>
          <a:xfrm>
            <a:off x="479520" y="4462560"/>
            <a:ext cx="4912560" cy="1937538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Au cours du projet, j’ai développé plusieurs compétences </a:t>
            </a:r>
            <a:r>
              <a:rPr lang="fr-FR" sz="1400" spc="-1" dirty="0">
                <a:solidFill>
                  <a:srgbClr val="000000"/>
                </a:solidFill>
                <a:latin typeface="Calibri"/>
              </a:rPr>
              <a:t>pour le travail en entreprise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 telles que :</a:t>
            </a:r>
            <a:endParaRPr lang="fr-FR" sz="1400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Établir une stratégie rentable sur le long terme par rapport à une clientèle fixée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spc="-1" dirty="0">
                <a:latin typeface="Calibri" panose="020F0502020204030204" pitchFamily="34" charset="0"/>
                <a:cs typeface="Calibri" panose="020F0502020204030204" pitchFamily="34" charset="0"/>
              </a:rPr>
              <a:t>Étudier le marché et l’analyser de façon précise et détaillée avec le SWOT et le PESTEL</a:t>
            </a:r>
          </a:p>
          <a:p>
            <a:pPr>
              <a:lnSpc>
                <a:spcPct val="100000"/>
              </a:lnSpc>
            </a:pPr>
            <a:endParaRPr lang="fr-FR" sz="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Mais j’ai aussi amélioré ma communication avec mes camarades et le travail que je produis en équipe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6" name="Rectangle 4"/>
          <p:cNvSpPr/>
          <p:nvPr/>
        </p:nvSpPr>
        <p:spPr>
          <a:xfrm rot="10800000">
            <a:off x="5941080" y="360"/>
            <a:ext cx="240840" cy="33994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7" name="Rectangle 30"/>
          <p:cNvSpPr/>
          <p:nvPr/>
        </p:nvSpPr>
        <p:spPr>
          <a:xfrm>
            <a:off x="5940720" y="3399840"/>
            <a:ext cx="240840" cy="3457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03" y="4220979"/>
            <a:ext cx="2103065" cy="229707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Image 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882DDA3-EEF8-43CF-B6B7-0DA7FFE34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30" y="906803"/>
            <a:ext cx="1773227" cy="1643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6E18C1-BAB2-4200-A476-325C15964DD6}"/>
              </a:ext>
            </a:extLst>
          </p:cNvPr>
          <p:cNvSpPr txBox="1"/>
          <p:nvPr/>
        </p:nvSpPr>
        <p:spPr>
          <a:xfrm>
            <a:off x="6253635" y="4243480"/>
            <a:ext cx="226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Voici la première page</a:t>
            </a:r>
          </a:p>
          <a:p>
            <a:r>
              <a:rPr lang="fr-FR" dirty="0"/>
              <a:t>du bilan livré</a:t>
            </a:r>
          </a:p>
          <a:p>
            <a:r>
              <a:rPr lang="fr-FR" dirty="0"/>
              <a:t>de l’entreprise.</a:t>
            </a:r>
          </a:p>
        </p:txBody>
      </p:sp>
    </p:spTree>
    <p:extLst>
      <p:ext uri="{BB962C8B-B14F-4D97-AF65-F5344CB8AC3E}">
        <p14:creationId xmlns:p14="http://schemas.microsoft.com/office/powerpoint/2010/main" val="81800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-21600" y="360"/>
            <a:ext cx="122133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1"/>
          <p:cNvSpPr/>
          <p:nvPr/>
        </p:nvSpPr>
        <p:spPr>
          <a:xfrm rot="16200000" flipH="1">
            <a:off x="9055800" y="339840"/>
            <a:ext cx="262440" cy="60098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Rectangle 29"/>
          <p:cNvSpPr/>
          <p:nvPr/>
        </p:nvSpPr>
        <p:spPr>
          <a:xfrm rot="5400000">
            <a:off x="2852280" y="335880"/>
            <a:ext cx="262440" cy="60102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ZoneTexte 9"/>
          <p:cNvSpPr/>
          <p:nvPr/>
        </p:nvSpPr>
        <p:spPr>
          <a:xfrm>
            <a:off x="51408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Cahier des charges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5" name="ZoneTexte 10"/>
          <p:cNvSpPr/>
          <p:nvPr/>
        </p:nvSpPr>
        <p:spPr>
          <a:xfrm>
            <a:off x="673056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Méthodes utilisées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6" name="ZoneTexte 11"/>
          <p:cNvSpPr/>
          <p:nvPr/>
        </p:nvSpPr>
        <p:spPr>
          <a:xfrm>
            <a:off x="514080" y="37335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Compétences développées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ZoneTexte 14"/>
          <p:cNvSpPr/>
          <p:nvPr/>
        </p:nvSpPr>
        <p:spPr>
          <a:xfrm>
            <a:off x="6730560" y="3424099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Résultat livré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ZoneTexte 15"/>
          <p:cNvSpPr/>
          <p:nvPr/>
        </p:nvSpPr>
        <p:spPr>
          <a:xfrm>
            <a:off x="6270840" y="1235880"/>
            <a:ext cx="387324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Durant ce projet, nous avons utilisé le logiciel </a:t>
            </a:r>
            <a:r>
              <a:rPr lang="fr-FR" sz="1800" b="1" u="sng" strike="noStrike" spc="-1" dirty="0">
                <a:solidFill>
                  <a:srgbClr val="000000"/>
                </a:solidFill>
                <a:latin typeface="Calibri"/>
              </a:rPr>
              <a:t>Visual Studio Code 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et nous avons codé en langage </a:t>
            </a:r>
            <a:r>
              <a:rPr lang="fr-FR" sz="1800" b="1" u="sng" strike="noStrike" spc="-1" dirty="0">
                <a:solidFill>
                  <a:srgbClr val="000000"/>
                </a:solidFill>
                <a:latin typeface="Calibri"/>
              </a:rPr>
              <a:t>HTML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et </a:t>
            </a:r>
            <a:r>
              <a:rPr lang="fr-FR" sz="1800" b="1" u="sng" strike="noStrike" spc="-1" dirty="0">
                <a:solidFill>
                  <a:srgbClr val="000000"/>
                </a:solidFill>
                <a:latin typeface="Calibri"/>
              </a:rPr>
              <a:t>CSS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ZoneTexte 20"/>
          <p:cNvSpPr/>
          <p:nvPr/>
        </p:nvSpPr>
        <p:spPr>
          <a:xfrm>
            <a:off x="514080" y="730440"/>
            <a:ext cx="4912560" cy="1999094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Ce projet a mené à la réalisation du site web en lien avec le projet de création d’une entreprise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spc="-1" dirty="0">
                <a:latin typeface="Calibri" panose="020F0502020204030204" pitchFamily="34" charset="0"/>
                <a:cs typeface="Calibri" panose="020F0502020204030204" pitchFamily="34" charset="0"/>
              </a:rPr>
              <a:t>Créer une maquette du site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Créer une fiche persona</a:t>
            </a:r>
            <a:r>
              <a:rPr lang="fr-FR" sz="1400" spc="-1" dirty="0">
                <a:latin typeface="Calibri" panose="020F0502020204030204" pitchFamily="34" charset="0"/>
                <a:cs typeface="Calibri" panose="020F0502020204030204" pitchFamily="34" charset="0"/>
              </a:rPr>
              <a:t> pour avoir une cible précise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Réaliser un site </a:t>
            </a:r>
            <a:r>
              <a:rPr lang="fr-FR" sz="1400" spc="-1" dirty="0">
                <a:latin typeface="Calibri" panose="020F0502020204030204" pitchFamily="34" charset="0"/>
                <a:cs typeface="Calibri" panose="020F0502020204030204" pitchFamily="34" charset="0"/>
              </a:rPr>
              <a:t>avec 5 pages différentes qui font référence à l’entreprise créée auparavant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Rendre le </a:t>
            </a:r>
            <a:r>
              <a:rPr lang="fr-FR" sz="1400" spc="-1" dirty="0">
                <a:latin typeface="Calibri" panose="020F0502020204030204" pitchFamily="34" charset="0"/>
                <a:cs typeface="Calibri" panose="020F0502020204030204" pitchFamily="34" charset="0"/>
              </a:rPr>
              <a:t>site responsive (lisible sur des surfaces autres qu’un ordinateur)</a:t>
            </a:r>
            <a:endParaRPr lang="fr-FR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ZoneTexte 25"/>
          <p:cNvSpPr/>
          <p:nvPr/>
        </p:nvSpPr>
        <p:spPr>
          <a:xfrm>
            <a:off x="1974240" y="4037040"/>
            <a:ext cx="212972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HardSkills/SoftSkills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5" name="ZoneTexte 26"/>
          <p:cNvSpPr/>
          <p:nvPr/>
        </p:nvSpPr>
        <p:spPr>
          <a:xfrm>
            <a:off x="479520" y="4462560"/>
            <a:ext cx="4912560" cy="2060649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Au cours du projet, j’ai développé plusieurs compétences en </a:t>
            </a:r>
            <a:r>
              <a:rPr lang="fr-FR" sz="1400" spc="-1" dirty="0">
                <a:solidFill>
                  <a:srgbClr val="000000"/>
                </a:solidFill>
                <a:latin typeface="Calibri"/>
              </a:rPr>
              <a:t>HTML/CSS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 telles que 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Désigner des boutons/liens cliquables</a:t>
            </a:r>
            <a:endParaRPr lang="fr-FR" sz="1400" spc="-1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Savoir gérer l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es commandes liées à </a:t>
            </a:r>
            <a:r>
              <a:rPr lang="fr-FR" sz="1400" spc="-1" dirty="0">
                <a:solidFill>
                  <a:srgbClr val="000000"/>
                </a:solidFill>
                <a:latin typeface="Calibri"/>
              </a:rPr>
              <a:t>Flex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Redimensionner une page pour qu’elle soit visible correctement sur un téléphone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’ai aussi amélioré ma communication avec mes camarades et ma capacité à travailler en binôme</a:t>
            </a:r>
            <a:endParaRPr lang="fr-FR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fr-FR" sz="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4"/>
          <p:cNvSpPr/>
          <p:nvPr/>
        </p:nvSpPr>
        <p:spPr>
          <a:xfrm rot="10800000">
            <a:off x="5941080" y="360"/>
            <a:ext cx="240840" cy="33994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7" name="Rectangle 30"/>
          <p:cNvSpPr/>
          <p:nvPr/>
        </p:nvSpPr>
        <p:spPr>
          <a:xfrm>
            <a:off x="5940720" y="3399840"/>
            <a:ext cx="240840" cy="3457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1A21CC6-F70E-4356-8A41-49696FD2F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208" y="602879"/>
            <a:ext cx="1974723" cy="9873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2176BD2-2BD1-4CE2-B06B-493F4BE69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81" y="1951253"/>
            <a:ext cx="712626" cy="712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1D18A9-6E2C-4035-944C-39CB83552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51" y="1926876"/>
            <a:ext cx="521699" cy="737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 descr="Une image contenant chien, mammifère, chat, pose&#10;&#10;Description générée automatiquement">
            <a:extLst>
              <a:ext uri="{FF2B5EF4-FFF2-40B4-BE49-F238E27FC236}">
                <a16:creationId xmlns:a16="http://schemas.microsoft.com/office/drawing/2014/main" id="{48123BE6-A9E5-4BEF-8A74-13D3AAAC7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352" y="3777732"/>
            <a:ext cx="5228555" cy="2535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959791E-406F-4538-B6A5-52A6E9CA5AAA}"/>
              </a:ext>
            </a:extLst>
          </p:cNvPr>
          <p:cNvSpPr txBox="1"/>
          <p:nvPr/>
        </p:nvSpPr>
        <p:spPr>
          <a:xfrm>
            <a:off x="7298017" y="6368298"/>
            <a:ext cx="386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Voici la page d’accueil du site web livré.</a:t>
            </a:r>
          </a:p>
        </p:txBody>
      </p:sp>
    </p:spTree>
    <p:extLst>
      <p:ext uri="{BB962C8B-B14F-4D97-AF65-F5344CB8AC3E}">
        <p14:creationId xmlns:p14="http://schemas.microsoft.com/office/powerpoint/2010/main" val="135080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-21600" y="0"/>
            <a:ext cx="122133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1"/>
          <p:cNvSpPr/>
          <p:nvPr/>
        </p:nvSpPr>
        <p:spPr>
          <a:xfrm rot="16200000" flipH="1">
            <a:off x="9055800" y="339840"/>
            <a:ext cx="262440" cy="60098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Rectangle 29"/>
          <p:cNvSpPr/>
          <p:nvPr/>
        </p:nvSpPr>
        <p:spPr>
          <a:xfrm rot="5400000">
            <a:off x="2852280" y="335880"/>
            <a:ext cx="262440" cy="60102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ZoneTexte 9"/>
          <p:cNvSpPr/>
          <p:nvPr/>
        </p:nvSpPr>
        <p:spPr>
          <a:xfrm>
            <a:off x="51408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Cahier des charges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5" name="ZoneTexte 10"/>
          <p:cNvSpPr/>
          <p:nvPr/>
        </p:nvSpPr>
        <p:spPr>
          <a:xfrm>
            <a:off x="673056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Méthodes utilisées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6" name="ZoneTexte 11"/>
          <p:cNvSpPr/>
          <p:nvPr/>
        </p:nvSpPr>
        <p:spPr>
          <a:xfrm>
            <a:off x="514080" y="37335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Compétences développées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ZoneTexte 14"/>
          <p:cNvSpPr/>
          <p:nvPr/>
        </p:nvSpPr>
        <p:spPr>
          <a:xfrm>
            <a:off x="6730560" y="3642679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Résultat livré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ZoneTexte 15"/>
          <p:cNvSpPr/>
          <p:nvPr/>
        </p:nvSpPr>
        <p:spPr>
          <a:xfrm>
            <a:off x="6280365" y="554280"/>
            <a:ext cx="3873240" cy="2553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Pour ce projet nous avons utilisé le logiciel </a:t>
            </a:r>
            <a:r>
              <a:rPr lang="fr-FR" sz="1600" b="1" u="sng" strike="noStrike" spc="-1" dirty="0">
                <a:solidFill>
                  <a:srgbClr val="000000"/>
                </a:solidFill>
                <a:latin typeface="Calibri"/>
              </a:rPr>
              <a:t>Win ’Design 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pour créer un schéma entités-association, générer un script de remplissage et un modèle logique.</a:t>
            </a:r>
          </a:p>
          <a:p>
            <a:pPr>
              <a:lnSpc>
                <a:spcPct val="100000"/>
              </a:lnSpc>
              <a:buNone/>
            </a:pPr>
            <a:r>
              <a:rPr lang="fr-FR" sz="1600" spc="-1" dirty="0">
                <a:solidFill>
                  <a:srgbClr val="000000"/>
                </a:solidFill>
                <a:latin typeface="Calibri"/>
              </a:rPr>
              <a:t>Ensuite nous avons utilisé </a:t>
            </a:r>
            <a:r>
              <a:rPr lang="fr-FR" sz="1600" b="1" u="sng" spc="-1" dirty="0">
                <a:solidFill>
                  <a:srgbClr val="000000"/>
                </a:solidFill>
                <a:latin typeface="Calibri"/>
              </a:rPr>
              <a:t>Microsoft SQL Management Studio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pour le script de remplissage ainsi que pour écrire les requêtes SQL. Enfin nous avons utilisé </a:t>
            </a:r>
            <a:r>
              <a:rPr lang="fr-FR" sz="1600" b="1" u="sng" spc="-1" dirty="0">
                <a:solidFill>
                  <a:srgbClr val="000000"/>
                </a:solidFill>
                <a:latin typeface="Calibri"/>
              </a:rPr>
              <a:t>PowerPoint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pour la réalisation des maquettes.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53" name="ZoneTexte 20"/>
          <p:cNvSpPr/>
          <p:nvPr/>
        </p:nvSpPr>
        <p:spPr>
          <a:xfrm>
            <a:off x="514080" y="730440"/>
            <a:ext cx="4912560" cy="2091427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L’entreprise Grave et Cie est une entreprise bordelaise, spécialisée dans le négoce de vin. Le but est de :</a:t>
            </a:r>
            <a:endParaRPr lang="fr-FR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fr-FR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un schéma entités-association</a:t>
            </a:r>
          </a:p>
          <a:p>
            <a:pPr marL="285840" indent="-285840">
              <a:buClr>
                <a:srgbClr val="000000"/>
              </a:buClr>
              <a:buFont typeface="Arial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C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réer une base de données pouvan</a:t>
            </a:r>
            <a:r>
              <a:rPr lang="fr-FR" sz="1400" spc="-1" dirty="0">
                <a:solidFill>
                  <a:srgbClr val="000000"/>
                </a:solidFill>
                <a:latin typeface="Calibri"/>
              </a:rPr>
              <a:t>t gérer l’achat auprès des fournisseurs et non la vente aux clients à partir du schéma entités-association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un maquettage complet de l’application que l’on imagine pour cette entreprise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4" name="ZoneTexte 25"/>
          <p:cNvSpPr/>
          <p:nvPr/>
        </p:nvSpPr>
        <p:spPr>
          <a:xfrm>
            <a:off x="1974240" y="4037040"/>
            <a:ext cx="212972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HardSkills/SoftSkills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5" name="ZoneTexte 26"/>
          <p:cNvSpPr/>
          <p:nvPr/>
        </p:nvSpPr>
        <p:spPr>
          <a:xfrm>
            <a:off x="479520" y="4462560"/>
            <a:ext cx="4912560" cy="1814428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Au cours du projet, j’ai développé plusieurs compétences en SQL telles que :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Générer des listes avec des caractéristiques spécifiques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Gérer les droits d’utilisateur d’une base de données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Créer/modifier/supprimer une table/base de données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1400" b="0" strike="noStrike" spc="-1" dirty="0">
              <a:latin typeface="Arial"/>
            </a:endParaRPr>
          </a:p>
          <a:p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’ai aussi amélioré ma communication avec mes camarades et ma capacité à travailler en binôme</a:t>
            </a:r>
            <a:endParaRPr lang="fr-FR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4"/>
          <p:cNvSpPr/>
          <p:nvPr/>
        </p:nvSpPr>
        <p:spPr>
          <a:xfrm rot="10800000">
            <a:off x="5941080" y="360"/>
            <a:ext cx="240840" cy="33994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7" name="Rectangle 30"/>
          <p:cNvSpPr/>
          <p:nvPr/>
        </p:nvSpPr>
        <p:spPr>
          <a:xfrm>
            <a:off x="5940720" y="3399840"/>
            <a:ext cx="240840" cy="3457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BECF8C-0231-489B-A786-996451138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666" y="4109255"/>
            <a:ext cx="3575585" cy="20389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871CCD-3B23-4C41-9F2B-CCB2ED85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05" y="682670"/>
            <a:ext cx="807717" cy="775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C29A715-0AE4-482A-AE86-E432B1A360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682" y="1258181"/>
            <a:ext cx="807717" cy="782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B6FD539-3B32-4859-AD39-CEA913BF27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05" y="2103180"/>
            <a:ext cx="840646" cy="782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55502FD-CA5A-4670-8BB5-85BEACCADF25}"/>
              </a:ext>
            </a:extLst>
          </p:cNvPr>
          <p:cNvSpPr txBox="1"/>
          <p:nvPr/>
        </p:nvSpPr>
        <p:spPr>
          <a:xfrm>
            <a:off x="6430055" y="6354590"/>
            <a:ext cx="585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Voici une des maquettes sur toutes celles qui ont été livrées.</a:t>
            </a:r>
          </a:p>
        </p:txBody>
      </p:sp>
    </p:spTree>
    <p:extLst>
      <p:ext uri="{BB962C8B-B14F-4D97-AF65-F5344CB8AC3E}">
        <p14:creationId xmlns:p14="http://schemas.microsoft.com/office/powerpoint/2010/main" val="312286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-21360" y="0"/>
            <a:ext cx="122133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1"/>
          <p:cNvSpPr/>
          <p:nvPr/>
        </p:nvSpPr>
        <p:spPr>
          <a:xfrm rot="16200000" flipH="1">
            <a:off x="9055800" y="339840"/>
            <a:ext cx="262440" cy="60098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Rectangle 29"/>
          <p:cNvSpPr/>
          <p:nvPr/>
        </p:nvSpPr>
        <p:spPr>
          <a:xfrm rot="5400000">
            <a:off x="2852280" y="335880"/>
            <a:ext cx="262440" cy="60102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ZoneTexte 9"/>
          <p:cNvSpPr/>
          <p:nvPr/>
        </p:nvSpPr>
        <p:spPr>
          <a:xfrm>
            <a:off x="479520" y="9721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Cahier des charges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5" name="ZoneTexte 10"/>
          <p:cNvSpPr/>
          <p:nvPr/>
        </p:nvSpPr>
        <p:spPr>
          <a:xfrm>
            <a:off x="673056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Méthodes utilisées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6" name="ZoneTexte 11"/>
          <p:cNvSpPr/>
          <p:nvPr/>
        </p:nvSpPr>
        <p:spPr>
          <a:xfrm>
            <a:off x="514080" y="37335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Compétences développées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ZoneTexte 14"/>
          <p:cNvSpPr/>
          <p:nvPr/>
        </p:nvSpPr>
        <p:spPr>
          <a:xfrm>
            <a:off x="6695640" y="355122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Résultat livré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ZoneTexte 15"/>
          <p:cNvSpPr/>
          <p:nvPr/>
        </p:nvSpPr>
        <p:spPr>
          <a:xfrm>
            <a:off x="6270840" y="1235880"/>
            <a:ext cx="387324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Pour ce projet nous avons utilisé le logiciel VMWare qui nous a servi pour créer une machine virtuelle.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ZoneTexte 20"/>
          <p:cNvSpPr/>
          <p:nvPr/>
        </p:nvSpPr>
        <p:spPr>
          <a:xfrm>
            <a:off x="479520" y="450360"/>
            <a:ext cx="4912560" cy="2522314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Vous êtes un des administrateurs systèmes de l’entreprise BUTGAMES et devez préparer les machines d’une nouvelle équipe de développeurs</a:t>
            </a:r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V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ous avez prévu de créer une machine virtuelle avec VMWare 2 et la distribuer à l’équipe</a:t>
            </a:r>
            <a:endParaRPr lang="fr-FR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fr-FR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Machine virtuelle sous Linux</a:t>
            </a:r>
            <a:endParaRPr lang="fr-FR" sz="12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Machine en anglais mais clavier en français</a:t>
            </a:r>
            <a:endParaRPr lang="fr-FR" sz="12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Installer Rust en versio</a:t>
            </a:r>
            <a:r>
              <a:rPr lang="fr-FR" sz="1200" spc="-1" dirty="0">
                <a:solidFill>
                  <a:srgbClr val="000000"/>
                </a:solidFill>
                <a:latin typeface="Calibri"/>
              </a:rPr>
              <a:t>n nightly (pour des caractéristiques spéciales)</a:t>
            </a:r>
            <a:endParaRPr lang="fr-FR" sz="12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Installer Visual Studio Code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spc="-1" dirty="0">
                <a:solidFill>
                  <a:srgbClr val="000000"/>
                </a:solidFill>
                <a:latin typeface="Calibri"/>
              </a:rPr>
              <a:t>Installer GIT</a:t>
            </a:r>
            <a:endParaRPr lang="fr-FR" sz="12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Le prompt Bash doi</a:t>
            </a:r>
            <a:r>
              <a:rPr lang="fr-FR" sz="1200" spc="-1" dirty="0">
                <a:solidFill>
                  <a:srgbClr val="000000"/>
                </a:solidFill>
                <a:latin typeface="Calibri"/>
              </a:rPr>
              <a:t>t afficher les informations du dépôt git du répertoire courant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4" name="ZoneTexte 25"/>
          <p:cNvSpPr/>
          <p:nvPr/>
        </p:nvSpPr>
        <p:spPr>
          <a:xfrm>
            <a:off x="1974240" y="4037040"/>
            <a:ext cx="212972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HardSkills/SoftSkills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5" name="ZoneTexte 26"/>
          <p:cNvSpPr/>
          <p:nvPr/>
        </p:nvSpPr>
        <p:spPr>
          <a:xfrm>
            <a:off x="479520" y="4462560"/>
            <a:ext cx="4912560" cy="1845205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Au cours du projet, j’ai développé plusieurs compétences en programmation telles que :</a:t>
            </a:r>
          </a:p>
          <a:p>
            <a:pPr>
              <a:lnSpc>
                <a:spcPct val="100000"/>
              </a:lnSpc>
              <a:buNone/>
            </a:pPr>
            <a:endParaRPr lang="fr-FR" sz="8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Installer des logiciels en lign</a:t>
            </a:r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de commande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</a:t>
            </a:r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/modifier/supprimer des utilisateurs d’une machine virtuelle en ligne de commande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Installer git en ligne de commande</a:t>
            </a:r>
          </a:p>
          <a:p>
            <a:pPr>
              <a:lnSpc>
                <a:spcPct val="100000"/>
              </a:lnSpc>
            </a:pPr>
            <a:endParaRPr lang="fr-FR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Mais j’ai aussi amélioré ma capacité à travailler en binôme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6" name="Rectangle 4"/>
          <p:cNvSpPr/>
          <p:nvPr/>
        </p:nvSpPr>
        <p:spPr>
          <a:xfrm rot="10800000">
            <a:off x="5941080" y="360"/>
            <a:ext cx="240840" cy="33994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7" name="Rectangle 30"/>
          <p:cNvSpPr/>
          <p:nvPr/>
        </p:nvSpPr>
        <p:spPr>
          <a:xfrm>
            <a:off x="5940720" y="3399840"/>
            <a:ext cx="240840" cy="3457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B12BA0A-6E4F-49EB-880A-493CA8FA2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080" y="1232192"/>
            <a:ext cx="1791150" cy="1284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57A998A-3C8D-4991-93B7-7980DA97D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637" y="3915900"/>
            <a:ext cx="3133080" cy="2243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B8EEB19-4086-4928-8C0A-056305B309BE}"/>
              </a:ext>
            </a:extLst>
          </p:cNvPr>
          <p:cNvSpPr txBox="1"/>
          <p:nvPr/>
        </p:nvSpPr>
        <p:spPr>
          <a:xfrm>
            <a:off x="6626597" y="6237388"/>
            <a:ext cx="498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Voici l’écran d’accueil de la machine virtuelle livrée.</a:t>
            </a:r>
          </a:p>
        </p:txBody>
      </p:sp>
    </p:spTree>
    <p:extLst>
      <p:ext uri="{BB962C8B-B14F-4D97-AF65-F5344CB8AC3E}">
        <p14:creationId xmlns:p14="http://schemas.microsoft.com/office/powerpoint/2010/main" val="171860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-21600" y="0"/>
            <a:ext cx="122133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1"/>
          <p:cNvSpPr/>
          <p:nvPr/>
        </p:nvSpPr>
        <p:spPr>
          <a:xfrm rot="16200000" flipH="1">
            <a:off x="9055800" y="339840"/>
            <a:ext cx="262440" cy="60098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Rectangle 29"/>
          <p:cNvSpPr/>
          <p:nvPr/>
        </p:nvSpPr>
        <p:spPr>
          <a:xfrm rot="5400000">
            <a:off x="2852280" y="335880"/>
            <a:ext cx="262440" cy="60102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ZoneTexte 9"/>
          <p:cNvSpPr/>
          <p:nvPr/>
        </p:nvSpPr>
        <p:spPr>
          <a:xfrm>
            <a:off x="51408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Cahier des charges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5" name="ZoneTexte 10"/>
          <p:cNvSpPr/>
          <p:nvPr/>
        </p:nvSpPr>
        <p:spPr>
          <a:xfrm>
            <a:off x="673056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Méthodes utilisées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6" name="ZoneTexte 11"/>
          <p:cNvSpPr/>
          <p:nvPr/>
        </p:nvSpPr>
        <p:spPr>
          <a:xfrm>
            <a:off x="514080" y="37335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Compétences développées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ZoneTexte 14"/>
          <p:cNvSpPr/>
          <p:nvPr/>
        </p:nvSpPr>
        <p:spPr>
          <a:xfrm>
            <a:off x="6730560" y="37947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Résultat livré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ZoneTexte 15"/>
          <p:cNvSpPr/>
          <p:nvPr/>
        </p:nvSpPr>
        <p:spPr>
          <a:xfrm>
            <a:off x="6270840" y="1235880"/>
            <a:ext cx="387324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Durant ce projet, nous avons utilisé l’environnement de développement appelé 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NetBeans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et le langage de programmation utilisé était 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Java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50" name="Image 17"/>
          <p:cNvPicPr/>
          <p:nvPr/>
        </p:nvPicPr>
        <p:blipFill>
          <a:blip r:embed="rId3"/>
          <a:stretch/>
        </p:blipFill>
        <p:spPr>
          <a:xfrm>
            <a:off x="10233000" y="2091240"/>
            <a:ext cx="1409760" cy="807480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blurRad="50760" dist="37674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3" name="ZoneTexte 20"/>
          <p:cNvSpPr/>
          <p:nvPr/>
        </p:nvSpPr>
        <p:spPr>
          <a:xfrm>
            <a:off x="514080" y="730440"/>
            <a:ext cx="4912560" cy="1999094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Être capable de créer les règles du jeu nommé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alibri"/>
              </a:rPr>
              <a:t>Lowatem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déplacer des soldats rouges ou noirs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en sorte qu’ils puissent attaquer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Gérer les points de vies des soldats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fr-FR" sz="14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Seconde partie :</a:t>
            </a: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Coder la meilleure IA possible en partant d’un certain niveau dans le jeu pour essayer de battre deux autres IA.</a:t>
            </a:r>
            <a:endParaRPr lang="fr-FR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ZoneTexte 25"/>
          <p:cNvSpPr/>
          <p:nvPr/>
        </p:nvSpPr>
        <p:spPr>
          <a:xfrm>
            <a:off x="1974240" y="4037040"/>
            <a:ext cx="212972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HardSkills/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SoftSkills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5" name="ZoneTexte 26"/>
          <p:cNvSpPr/>
          <p:nvPr/>
        </p:nvSpPr>
        <p:spPr>
          <a:xfrm>
            <a:off x="479520" y="4462560"/>
            <a:ext cx="4912560" cy="1598984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Au cours du projet, j’ai développé plusieurs compétences en programmation telles que :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des tableaux à deux dimensions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une IA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de la gestion de points de vie.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Mais j’ai aussi amélioré ma capacité à travailler en binôme</a:t>
            </a:r>
          </a:p>
        </p:txBody>
      </p:sp>
      <p:sp>
        <p:nvSpPr>
          <p:cNvPr id="56" name="Rectangle 4"/>
          <p:cNvSpPr/>
          <p:nvPr/>
        </p:nvSpPr>
        <p:spPr>
          <a:xfrm rot="10800000">
            <a:off x="5941080" y="360"/>
            <a:ext cx="240840" cy="33994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7" name="Rectangle 30"/>
          <p:cNvSpPr/>
          <p:nvPr/>
        </p:nvSpPr>
        <p:spPr>
          <a:xfrm>
            <a:off x="5940720" y="3399840"/>
            <a:ext cx="240840" cy="3457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ECE369-BB46-4059-857B-00AE3724C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200" y="4203170"/>
            <a:ext cx="2033460" cy="1635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8D87DEE2-DF1E-4E44-8D6F-C55B0F8EA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217" y="4206435"/>
            <a:ext cx="2038422" cy="1629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C7AED6E-7D5D-4AD7-A649-977CB33B7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30" y="730440"/>
            <a:ext cx="937099" cy="1080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90A258B-6345-482A-9DD6-28B005B0710D}"/>
              </a:ext>
            </a:extLst>
          </p:cNvPr>
          <p:cNvSpPr txBox="1"/>
          <p:nvPr/>
        </p:nvSpPr>
        <p:spPr>
          <a:xfrm>
            <a:off x="6406836" y="5977369"/>
            <a:ext cx="5874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J’ai codé les règles du jeu mais je n’ai pas pu toutes les faire.</a:t>
            </a:r>
          </a:p>
          <a:p>
            <a:r>
              <a:rPr lang="fr-FR" dirty="0"/>
              <a:t>J’ai réussi à livrer un IA fonctionnelle.</a:t>
            </a:r>
          </a:p>
        </p:txBody>
      </p:sp>
    </p:spTree>
    <p:extLst>
      <p:ext uri="{BB962C8B-B14F-4D97-AF65-F5344CB8AC3E}">
        <p14:creationId xmlns:p14="http://schemas.microsoft.com/office/powerpoint/2010/main" val="223322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-21600" y="0"/>
            <a:ext cx="122133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1"/>
          <p:cNvSpPr/>
          <p:nvPr/>
        </p:nvSpPr>
        <p:spPr>
          <a:xfrm rot="16200000" flipH="1">
            <a:off x="9055800" y="339840"/>
            <a:ext cx="262440" cy="60098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Rectangle 29"/>
          <p:cNvSpPr/>
          <p:nvPr/>
        </p:nvSpPr>
        <p:spPr>
          <a:xfrm rot="5400000">
            <a:off x="2852280" y="335880"/>
            <a:ext cx="262440" cy="60102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ZoneTexte 9"/>
          <p:cNvSpPr/>
          <p:nvPr/>
        </p:nvSpPr>
        <p:spPr>
          <a:xfrm>
            <a:off x="51408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Cahier des charges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5" name="ZoneTexte 10"/>
          <p:cNvSpPr/>
          <p:nvPr/>
        </p:nvSpPr>
        <p:spPr>
          <a:xfrm>
            <a:off x="673056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Méthodes utilisées :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" name="ZoneTexte 11"/>
          <p:cNvSpPr/>
          <p:nvPr/>
        </p:nvSpPr>
        <p:spPr>
          <a:xfrm>
            <a:off x="514080" y="37335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Compétences développées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ZoneTexte 14"/>
          <p:cNvSpPr/>
          <p:nvPr/>
        </p:nvSpPr>
        <p:spPr>
          <a:xfrm>
            <a:off x="6730560" y="37947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Résultat livré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ZoneTexte 15"/>
          <p:cNvSpPr/>
          <p:nvPr/>
        </p:nvSpPr>
        <p:spPr>
          <a:xfrm>
            <a:off x="6270840" y="780194"/>
            <a:ext cx="3873240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b="0" strike="noStrike" spc="-1" dirty="0">
                <a:solidFill>
                  <a:srgbClr val="000000"/>
                </a:solidFill>
                <a:latin typeface="Calibri"/>
              </a:rPr>
              <a:t>Pour ce projet d’équipe nous avons utilisé une caméra pour la prise de vue et les photos, </a:t>
            </a:r>
            <a:r>
              <a:rPr lang="fr-FR" b="1" u="sng" strike="noStrike" spc="-1" dirty="0">
                <a:solidFill>
                  <a:srgbClr val="000000"/>
                </a:solidFill>
                <a:latin typeface="Calibri"/>
              </a:rPr>
              <a:t>Photofiltre</a:t>
            </a:r>
            <a:r>
              <a:rPr lang="fr-FR" b="0" strike="noStrike" spc="-1" dirty="0">
                <a:solidFill>
                  <a:srgbClr val="000000"/>
                </a:solidFill>
                <a:latin typeface="Calibri"/>
              </a:rPr>
              <a:t> pour faire de la retouche ainsi que </a:t>
            </a:r>
            <a:r>
              <a:rPr lang="fr-FR" b="1" u="sng" strike="noStrike" spc="-1" dirty="0">
                <a:solidFill>
                  <a:srgbClr val="000000"/>
                </a:solidFill>
                <a:latin typeface="Calibri"/>
              </a:rPr>
              <a:t>PowerDirector</a:t>
            </a:r>
            <a:r>
              <a:rPr lang="fr-FR" b="0" strike="noStrike" spc="-1" dirty="0">
                <a:solidFill>
                  <a:srgbClr val="000000"/>
                </a:solidFill>
                <a:latin typeface="Calibri"/>
              </a:rPr>
              <a:t> pour le montage de la vidéo. Et enfin un micro pour l’enregistrement des voix.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53" name="ZoneTexte 20"/>
          <p:cNvSpPr/>
          <p:nvPr/>
        </p:nvSpPr>
        <p:spPr>
          <a:xfrm>
            <a:off x="514080" y="730440"/>
            <a:ext cx="4912560" cy="1568206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Ce projet nous a mené à créer une vidéo à présenter à la journée portes ouvertes du département informatique de l’iut de Bordeaux. Pour ce faire nous avons dû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fr-FR" sz="800" spc="-1" dirty="0">
              <a:solidFill>
                <a:srgbClr val="000000"/>
              </a:solidFill>
              <a:latin typeface="Arial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sz="800" spc="-1" dirty="0">
              <a:solidFill>
                <a:srgbClr val="000000"/>
              </a:solidFill>
              <a:latin typeface="Arial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Réaliser une vidéo du type </a:t>
            </a:r>
            <a:r>
              <a:rPr lang="fr-FR" sz="1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pecha</a:t>
            </a:r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kucha</a:t>
            </a:r>
            <a:endParaRPr lang="fr-FR" sz="1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Faire découvrir ce qu’est le BUT informatique de l’iut de Bordeaux</a:t>
            </a:r>
          </a:p>
        </p:txBody>
      </p:sp>
      <p:sp>
        <p:nvSpPr>
          <p:cNvPr id="54" name="ZoneTexte 25"/>
          <p:cNvSpPr/>
          <p:nvPr/>
        </p:nvSpPr>
        <p:spPr>
          <a:xfrm>
            <a:off x="1974240" y="4037040"/>
            <a:ext cx="212972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HardSkills/SoftSkills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5" name="ZoneTexte 26"/>
          <p:cNvSpPr/>
          <p:nvPr/>
        </p:nvSpPr>
        <p:spPr>
          <a:xfrm>
            <a:off x="479520" y="4462560"/>
            <a:ext cx="4912560" cy="1814428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Au cours du projet, j’ai développé plusieurs compétences telles que :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de la retouche d’une image sur Photofiltre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du montage vidéo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des prises de vues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Mais j’ai </a:t>
            </a: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aussi amélioré 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ma communication et </a:t>
            </a:r>
            <a:r>
              <a:rPr lang="fr-FR" sz="1400" spc="-1" dirty="0">
                <a:solidFill>
                  <a:srgbClr val="000000"/>
                </a:solidFill>
                <a:latin typeface="Calibri"/>
              </a:rPr>
              <a:t>ma capacité à 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travailler en équipe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6" name="Rectangle 4"/>
          <p:cNvSpPr/>
          <p:nvPr/>
        </p:nvSpPr>
        <p:spPr>
          <a:xfrm rot="10800000">
            <a:off x="5941080" y="360"/>
            <a:ext cx="240840" cy="33994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7" name="Rectangle 30"/>
          <p:cNvSpPr/>
          <p:nvPr/>
        </p:nvSpPr>
        <p:spPr>
          <a:xfrm>
            <a:off x="5940720" y="3399840"/>
            <a:ext cx="240840" cy="3457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B590E2D-2E18-4C37-8503-47EEE769E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899" y="678960"/>
            <a:ext cx="1032300" cy="1032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1A874D5-7C40-45F9-8F22-12DD0BBA1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399" y="1827959"/>
            <a:ext cx="1066800" cy="106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933D107-AD07-4A71-8C21-5DBD5591E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20" y="4220979"/>
            <a:ext cx="3804640" cy="1777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F817038-C125-4707-8325-CF8A7E8FCDC9}"/>
              </a:ext>
            </a:extLst>
          </p:cNvPr>
          <p:cNvSpPr txBox="1"/>
          <p:nvPr/>
        </p:nvSpPr>
        <p:spPr>
          <a:xfrm>
            <a:off x="7537932" y="6147061"/>
            <a:ext cx="351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Voici la miniature de la vidéo livrée.</a:t>
            </a:r>
          </a:p>
        </p:txBody>
      </p:sp>
    </p:spTree>
    <p:extLst>
      <p:ext uri="{BB962C8B-B14F-4D97-AF65-F5344CB8AC3E}">
        <p14:creationId xmlns:p14="http://schemas.microsoft.com/office/powerpoint/2010/main" val="4115755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ED8ACBC536A749B5F49880DF205962" ma:contentTypeVersion="2" ma:contentTypeDescription="Create a new document." ma:contentTypeScope="" ma:versionID="9fb2d2b7f25c3ff8084d6b33e0dcded8">
  <xsd:schema xmlns:xsd="http://www.w3.org/2001/XMLSchema" xmlns:xs="http://www.w3.org/2001/XMLSchema" xmlns:p="http://schemas.microsoft.com/office/2006/metadata/properties" xmlns:ns3="b62c445f-be78-4c8e-8432-30b854155517" targetNamespace="http://schemas.microsoft.com/office/2006/metadata/properties" ma:root="true" ma:fieldsID="312aedfd9ae929353746c8bd68e3bc80" ns3:_="">
    <xsd:import namespace="b62c445f-be78-4c8e-8432-30b8541555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c445f-be78-4c8e-8432-30b8541555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A7CAB-2E58-4FA8-88F3-95FC6951F7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0B74D9-0CC4-4695-95DA-226427D16566}">
  <ds:schemaRefs>
    <ds:schemaRef ds:uri="http://purl.org/dc/dcmitype/"/>
    <ds:schemaRef ds:uri="b62c445f-be78-4c8e-8432-30b854155517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7CFF1F-A97A-4715-B755-20AACB6BB2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2c445f-be78-4c8e-8432-30b8541555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1181</Words>
  <Application>Microsoft Office PowerPoint</Application>
  <PresentationFormat>Grand écran</PresentationFormat>
  <Paragraphs>144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Raphaël Velia</dc:creator>
  <cp:lastModifiedBy>Raphaël Velia</cp:lastModifiedBy>
  <cp:revision>3</cp:revision>
  <dcterms:created xsi:type="dcterms:W3CDTF">2022-04-07T22:54:18Z</dcterms:created>
  <dcterms:modified xsi:type="dcterms:W3CDTF">2022-04-15T21:00:09Z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0x0101006EED8ACBC536A749B5F49880DF205962</vt:lpwstr>
  </property>
</Properties>
</file>