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itavelidi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Telugu Movies Prediction Using 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120" y="4411744"/>
            <a:ext cx="6886280" cy="1998482"/>
          </a:xfrm>
        </p:spPr>
        <p:txBody>
          <a:bodyPr>
            <a:normAutofit/>
          </a:bodyPr>
          <a:lstStyle/>
          <a:p>
            <a:pPr algn="l"/>
            <a:endParaRPr lang="en-GB" dirty="0"/>
          </a:p>
          <a:p>
            <a:pPr algn="l"/>
            <a:r>
              <a:rPr lang="en-GB" sz="1800" dirty="0">
                <a:solidFill>
                  <a:schemeClr val="tx1"/>
                </a:solidFill>
              </a:rPr>
              <a:t>Email: </a:t>
            </a:r>
            <a:r>
              <a:rPr lang="en-GB" sz="1800" dirty="0">
                <a:solidFill>
                  <a:schemeClr val="tx1"/>
                </a:solidFill>
                <a:hlinkClick r:id="rId2"/>
              </a:rPr>
              <a:t>gitavelidi@gmail.com</a:t>
            </a:r>
            <a:endParaRPr lang="en-GB" sz="1800" dirty="0">
              <a:solidFill>
                <a:schemeClr val="tx1"/>
              </a:solidFill>
            </a:endParaRPr>
          </a:p>
          <a:p>
            <a:pPr algn="l"/>
            <a:r>
              <a:rPr lang="en-GB" sz="1800" dirty="0">
                <a:solidFill>
                  <a:schemeClr val="tx1"/>
                </a:solidFill>
              </a:rPr>
              <a:t>Phone: 8522878209</a:t>
            </a:r>
          </a:p>
          <a:p>
            <a:pPr algn="l"/>
            <a:r>
              <a:rPr lang="en-GB" sz="1800" dirty="0">
                <a:solidFill>
                  <a:schemeClr val="tx1"/>
                </a:solidFill>
              </a:rPr>
              <a:t>LinkedIn: </a:t>
            </a:r>
            <a:r>
              <a:rPr lang="en-IN" sz="1900" dirty="0">
                <a:solidFill>
                  <a:schemeClr val="tx1"/>
                </a:solidFill>
              </a:rPr>
              <a:t>www.linkedin.com/in/gita-velidi-ba169525a</a:t>
            </a:r>
            <a:endParaRPr lang="en-GB" sz="1900" dirty="0">
              <a:solidFill>
                <a:schemeClr val="tx1"/>
              </a:solidFill>
            </a:endParaRPr>
          </a:p>
          <a:p>
            <a:pPr algn="l"/>
            <a:endParaRPr lang="en-GB" sz="1800" dirty="0">
              <a:solidFill>
                <a:schemeClr val="tx1"/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presentation provides an overview and predictive analysis of Telugu Movies dataset.</a:t>
            </a:r>
            <a:endParaRPr lang="en-GB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GB" sz="1800" dirty="0"/>
              <a:t>Predicting box office collections and ratings can guide producers, marketers, and investors.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Objectives: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GB" dirty="0"/>
              <a:t>- </a:t>
            </a:r>
            <a:r>
              <a:rPr dirty="0"/>
              <a:t>Predict box office collections based on movie attributes.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GB" dirty="0"/>
              <a:t>- </a:t>
            </a:r>
            <a:r>
              <a:rPr dirty="0"/>
              <a:t>Predict IMDB-style movie ratings.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The analysis uses </a:t>
            </a:r>
            <a:r>
              <a:rPr dirty="0" err="1"/>
              <a:t>PySpark</a:t>
            </a:r>
            <a:r>
              <a:rPr dirty="0"/>
              <a:t> for data processing and modeling.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The dataset includes details of Telugu movies over several years.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Key attributes: movie title, genre, director, cast, budget, runtime, rating, and collections.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Missing values were handled using imputation and cleaning.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Dataset size: 500+ movies with multiple predictive features.</a:t>
            </a:r>
            <a:endParaRPr lang="en-GB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GB" sz="1800" dirty="0"/>
              <a:t>Removed duplicates and standardized units.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Genre Distribution: Identified most common movie genres in Telugu cinema.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Yearly Trends: Tracked changes in budget and success rate across years.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Budget vs Collection: Found strong positive correlation.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Rating Trends: </a:t>
            </a:r>
            <a:r>
              <a:rPr lang="en-IN" sz="1800" dirty="0"/>
              <a:t>Average rating 6.8/10; consistent improvement post-2018.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Prediction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Model 1: Predicting Box Office Collections using Regression (Linear &amp; Random Forest).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Model 2: Predicting Movie Ratings using Regression/Classification models.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Train-Test Split: 80%-20%.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Performance Metrics: R² Score, RMSE, and MAE.</a:t>
            </a:r>
            <a:endParaRPr lang="en-GB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GB" sz="1800" dirty="0" err="1"/>
              <a:t>PySpark</a:t>
            </a:r>
            <a:r>
              <a:rPr lang="en-GB" sz="1800" dirty="0"/>
              <a:t> </a:t>
            </a:r>
            <a:r>
              <a:rPr lang="en-GB" sz="1800" dirty="0" err="1"/>
              <a:t>MLlib</a:t>
            </a:r>
            <a:r>
              <a:rPr lang="en-GB" sz="1800" dirty="0"/>
              <a:t> handled large-scale transformations efficiently using pipelines and feature vectorization.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Budget, genre, and lead actor strongly influence box office collection.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Director and script quality play major roles in ratings.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High-rated movies generally perform better financially.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Machine learning models achieved high accuracy in predicting trends.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Visual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Actual vs Predicted Collections (Scatter Plot).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Genre-wise Average Ratings (Bar Chart).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Correlation Heatmap showing feature importance.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Yearly trends in movie success rates.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This project demonstrates how </a:t>
            </a:r>
            <a:r>
              <a:rPr dirty="0" err="1"/>
              <a:t>PySpark</a:t>
            </a:r>
            <a:r>
              <a:rPr dirty="0"/>
              <a:t> can be leveraged for large-scale movie data analysis.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Predictions help stakeholders estimate financial success and audience reception.</a:t>
            </a:r>
            <a:endParaRPr lang="en-GB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GB" sz="1800" dirty="0" err="1"/>
              <a:t>PySpark</a:t>
            </a:r>
            <a:r>
              <a:rPr lang="en-GB" sz="1800" dirty="0"/>
              <a:t> enabled efficient big-data analysis and prediction of Telugu movie success metrics.</a:t>
            </a:r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Future scope: Include sentiment analysis of reviews and OTT performance </a:t>
            </a:r>
            <a:r>
              <a:t>data.</a:t>
            </a:r>
            <a:endParaRPr lang="en-GB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376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Telugu Movies Prediction Using PySpark</vt:lpstr>
      <vt:lpstr>Introduction</vt:lpstr>
      <vt:lpstr>Dataset Overview</vt:lpstr>
      <vt:lpstr>Exploratory Data Analysis (EDA)</vt:lpstr>
      <vt:lpstr>Prediction Models</vt:lpstr>
      <vt:lpstr>Key Insights</vt:lpstr>
      <vt:lpstr>Visual Results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Telugu Movies Prediction Using PySpark</dc:title>
  <dc:subject/>
  <dc:creator/>
  <cp:keywords/>
  <dc:description>generated using python-pptx</dc:description>
  <cp:lastModifiedBy>GITA V</cp:lastModifiedBy>
  <cp:revision>3</cp:revision>
  <dcterms:created xsi:type="dcterms:W3CDTF">2013-01-27T09:14:16Z</dcterms:created>
  <dcterms:modified xsi:type="dcterms:W3CDTF">2025-10-16T16:03:44Z</dcterms:modified>
  <cp:category/>
</cp:coreProperties>
</file>