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72" r:id="rId11"/>
    <p:sldId id="276" r:id="rId12"/>
    <p:sldId id="270" r:id="rId13"/>
    <p:sldId id="273" r:id="rId14"/>
    <p:sldId id="268" r:id="rId15"/>
    <p:sldId id="274" r:id="rId16"/>
    <p:sldId id="269" r:id="rId17"/>
    <p:sldId id="264" r:id="rId18"/>
    <p:sldId id="266" r:id="rId19"/>
    <p:sldId id="267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F375-ACE6-4F4F-AE0C-920C55C6156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2A74-A64D-46A8-854B-1FF79BD44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9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F375-ACE6-4F4F-AE0C-920C55C6156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2A74-A64D-46A8-854B-1FF79BD44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2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F375-ACE6-4F4F-AE0C-920C55C6156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2A74-A64D-46A8-854B-1FF79BD44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6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F375-ACE6-4F4F-AE0C-920C55C6156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2A74-A64D-46A8-854B-1FF79BD44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2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F375-ACE6-4F4F-AE0C-920C55C6156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2A74-A64D-46A8-854B-1FF79BD44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0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F375-ACE6-4F4F-AE0C-920C55C6156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2A74-A64D-46A8-854B-1FF79BD44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9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F375-ACE6-4F4F-AE0C-920C55C6156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2A74-A64D-46A8-854B-1FF79BD44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4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F375-ACE6-4F4F-AE0C-920C55C6156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2A74-A64D-46A8-854B-1FF79BD44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F375-ACE6-4F4F-AE0C-920C55C6156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2A74-A64D-46A8-854B-1FF79BD44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8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F375-ACE6-4F4F-AE0C-920C55C6156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2A74-A64D-46A8-854B-1FF79BD44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8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F375-ACE6-4F4F-AE0C-920C55C6156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2A74-A64D-46A8-854B-1FF79BD44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0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6F375-ACE6-4F4F-AE0C-920C55C6156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42A74-A64D-46A8-854B-1FF79BD44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0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PyRacing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Създаден</a:t>
            </a:r>
            <a:r>
              <a:rPr lang="en-US" dirty="0" smtClean="0"/>
              <a:t>a</a:t>
            </a:r>
            <a:r>
              <a:rPr lang="bg-BG" dirty="0" smtClean="0"/>
              <a:t> от Красимир Масларов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8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онтейнер за съдържание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110" y="812165"/>
            <a:ext cx="3456340" cy="4351338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330" y="731976"/>
            <a:ext cx="5053600" cy="4431527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9560" y="731975"/>
            <a:ext cx="2965739" cy="443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090" y="609299"/>
            <a:ext cx="4972744" cy="2029108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27" y="3599484"/>
            <a:ext cx="4315427" cy="2114845"/>
          </a:xfrm>
          <a:prstGeom prst="rect">
            <a:avLst/>
          </a:prstGeom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698" y="369010"/>
            <a:ext cx="4203850" cy="593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Класът </a:t>
            </a:r>
            <a:r>
              <a:rPr lang="en-US" dirty="0" smtClean="0"/>
              <a:t>Game</a:t>
            </a:r>
            <a:endParaRPr lang="en-US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446" y="1565394"/>
            <a:ext cx="3972094" cy="4768324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4815838" y="2304043"/>
            <a:ext cx="66707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/>
              <a:t>Приема 1 аргумент – </a:t>
            </a:r>
            <a:r>
              <a:rPr lang="en-US" dirty="0" smtClean="0"/>
              <a:t>App</a:t>
            </a:r>
            <a:r>
              <a:rPr lang="bg-BG" dirty="0" smtClean="0"/>
              <a:t>-</a:t>
            </a:r>
            <a:r>
              <a:rPr lang="bg-BG" dirty="0" err="1" smtClean="0"/>
              <a:t>ът</a:t>
            </a:r>
            <a:r>
              <a:rPr lang="bg-BG" dirty="0" smtClean="0"/>
              <a:t>, който го е създал</a:t>
            </a:r>
          </a:p>
          <a:p>
            <a:endParaRPr lang="bg-BG" dirty="0"/>
          </a:p>
          <a:p>
            <a:r>
              <a:rPr lang="bg-BG" dirty="0" smtClean="0"/>
              <a:t>Важните атрибути са: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self.display_window</a:t>
            </a:r>
            <a:r>
              <a:rPr lang="en-US" dirty="0" smtClean="0"/>
              <a:t>, </a:t>
            </a:r>
            <a:r>
              <a:rPr lang="en-US" dirty="0" err="1" smtClean="0"/>
              <a:t>pygame</a:t>
            </a:r>
            <a:r>
              <a:rPr lang="en-US" dirty="0" smtClean="0"/>
              <a:t> display</a:t>
            </a:r>
            <a:r>
              <a:rPr lang="bg-BG" dirty="0" smtClean="0"/>
              <a:t>, който се вижда</a:t>
            </a:r>
            <a:r>
              <a:rPr lang="en-US" dirty="0" smtClean="0"/>
              <a:t>, </a:t>
            </a:r>
            <a:r>
              <a:rPr lang="bg-BG" dirty="0" smtClean="0"/>
              <a:t>и </a:t>
            </a:r>
            <a:r>
              <a:rPr lang="en-US" dirty="0" err="1" smtClean="0"/>
              <a:t>self.window</a:t>
            </a:r>
            <a:r>
              <a:rPr lang="bg-BG" dirty="0" smtClean="0"/>
              <a:t> – </a:t>
            </a:r>
            <a:r>
              <a:rPr lang="en-US" dirty="0" err="1" smtClean="0"/>
              <a:t>pygame</a:t>
            </a:r>
            <a:r>
              <a:rPr lang="en-US" dirty="0" smtClean="0"/>
              <a:t> surface, </a:t>
            </a:r>
            <a:r>
              <a:rPr lang="bg-BG" dirty="0" smtClean="0"/>
              <a:t>върху който е разположено </a:t>
            </a:r>
            <a:r>
              <a:rPr lang="en-US" dirty="0" err="1" smtClean="0"/>
              <a:t>pymunk.Space</a:t>
            </a:r>
            <a:r>
              <a:rPr lang="en-US" dirty="0" smtClean="0"/>
              <a:t>() </a:t>
            </a:r>
            <a:r>
              <a:rPr lang="bg-BG" dirty="0" smtClean="0"/>
              <a:t>- пространството, където се извършва симулацията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self.sprites_group</a:t>
            </a:r>
            <a:r>
              <a:rPr lang="en-US" dirty="0" smtClean="0"/>
              <a:t> – </a:t>
            </a:r>
            <a:r>
              <a:rPr lang="bg-BG" dirty="0" smtClean="0"/>
              <a:t>съдържа </a:t>
            </a:r>
            <a:r>
              <a:rPr lang="en-US" dirty="0" smtClean="0"/>
              <a:t>sprite-</a:t>
            </a:r>
            <a:r>
              <a:rPr lang="bg-BG" dirty="0" err="1" smtClean="0"/>
              <a:t>овете</a:t>
            </a:r>
            <a:endParaRPr lang="bg-B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self.objects_group</a:t>
            </a:r>
            <a:r>
              <a:rPr lang="en-US" dirty="0" smtClean="0"/>
              <a:t> – </a:t>
            </a:r>
            <a:r>
              <a:rPr lang="bg-BG" dirty="0" smtClean="0"/>
              <a:t>съдържа обекти, свързани със части от симулацията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self.camera</a:t>
            </a:r>
            <a:r>
              <a:rPr lang="en-US" dirty="0" smtClean="0"/>
              <a:t> – </a:t>
            </a:r>
            <a:r>
              <a:rPr lang="bg-BG" dirty="0" smtClean="0"/>
              <a:t>обект, даващ с колко да се премести екрана всеки кадър</a:t>
            </a:r>
          </a:p>
        </p:txBody>
      </p:sp>
    </p:spTree>
    <p:extLst>
      <p:ext uri="{BB962C8B-B14F-4D97-AF65-F5344CB8AC3E}">
        <p14:creationId xmlns:p14="http://schemas.microsoft.com/office/powerpoint/2010/main" val="363512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375" y="998962"/>
            <a:ext cx="2895090" cy="4351338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810" y="1008312"/>
            <a:ext cx="2925868" cy="4341988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613" y="1002665"/>
            <a:ext cx="2896067" cy="433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2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>
          <a:xfrm>
            <a:off x="411479" y="40866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Sprites 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23" y="2230619"/>
            <a:ext cx="5174731" cy="2969624"/>
          </a:xfrm>
          <a:prstGeom prst="rect">
            <a:avLst/>
          </a:prstGeom>
        </p:spPr>
      </p:pic>
      <p:pic>
        <p:nvPicPr>
          <p:cNvPr id="5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30543" y="2122760"/>
            <a:ext cx="2849079" cy="2008162"/>
          </a:xfrm>
          <a:prstGeom prst="rect">
            <a:avLst/>
          </a:prstGeom>
        </p:spPr>
      </p:pic>
      <p:pic>
        <p:nvPicPr>
          <p:cNvPr id="2" name="Картина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065" y="1217885"/>
            <a:ext cx="952500" cy="904875"/>
          </a:xfrm>
          <a:prstGeom prst="rect">
            <a:avLst/>
          </a:prstGeom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219" y="4232068"/>
            <a:ext cx="8477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8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pygame</a:t>
            </a:r>
            <a:r>
              <a:rPr lang="en-US" dirty="0" smtClean="0"/>
              <a:t> objects”</a:t>
            </a:r>
            <a:endParaRPr lang="en-US" dirty="0"/>
          </a:p>
        </p:txBody>
      </p:sp>
      <p:pic>
        <p:nvPicPr>
          <p:cNvPr id="4" name="Контейнер за съдържание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229" y="2312293"/>
            <a:ext cx="4505954" cy="3134162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586" y="2556133"/>
            <a:ext cx="4925112" cy="278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479898" y="3685648"/>
            <a:ext cx="2003531" cy="1325563"/>
          </a:xfrm>
        </p:spPr>
        <p:txBody>
          <a:bodyPr/>
          <a:lstStyle/>
          <a:p>
            <a:r>
              <a:rPr lang="bg-BG" dirty="0" smtClean="0"/>
              <a:t>Камера</a:t>
            </a:r>
            <a:endParaRPr lang="en-US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15" y="479647"/>
            <a:ext cx="7978423" cy="647790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15" y="1433911"/>
            <a:ext cx="2438740" cy="342948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15" y="2194227"/>
            <a:ext cx="4563112" cy="905001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639" y="1628615"/>
            <a:ext cx="6782859" cy="341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2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симулацията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46315" y="1821318"/>
            <a:ext cx="10761616" cy="2393632"/>
          </a:xfrm>
        </p:spPr>
        <p:txBody>
          <a:bodyPr>
            <a:normAutofit/>
          </a:bodyPr>
          <a:lstStyle/>
          <a:p>
            <a:r>
              <a:rPr lang="bg-BG" dirty="0" smtClean="0"/>
              <a:t>Извършва се във </a:t>
            </a:r>
            <a:r>
              <a:rPr lang="en-US" dirty="0" err="1" smtClean="0"/>
              <a:t>pymunk.Space</a:t>
            </a:r>
            <a:r>
              <a:rPr lang="bg-BG" dirty="0"/>
              <a:t> </a:t>
            </a:r>
            <a:r>
              <a:rPr lang="bg-BG" dirty="0" smtClean="0"/>
              <a:t>обект, който приема за аргумент </a:t>
            </a:r>
            <a:r>
              <a:rPr lang="en-US" dirty="0" err="1" smtClean="0"/>
              <a:t>pygame.Surface</a:t>
            </a:r>
            <a:r>
              <a:rPr lang="en-US" dirty="0"/>
              <a:t> </a:t>
            </a:r>
            <a:endParaRPr lang="bg-BG" dirty="0" smtClean="0"/>
          </a:p>
          <a:p>
            <a:r>
              <a:rPr lang="bg-BG" dirty="0" smtClean="0"/>
              <a:t>Симулацията се грижи за моделиране на взаимодействията на обектите в нея</a:t>
            </a:r>
            <a:r>
              <a:rPr lang="en-US" dirty="0" smtClean="0"/>
              <a:t>, </a:t>
            </a:r>
            <a:r>
              <a:rPr lang="bg-BG" dirty="0" smtClean="0"/>
              <a:t>като се актуализира през даден времеви интервал</a:t>
            </a:r>
          </a:p>
          <a:p>
            <a:r>
              <a:rPr lang="bg-BG" dirty="0" smtClean="0"/>
              <a:t>Има два основни типа обекти – </a:t>
            </a:r>
            <a:r>
              <a:rPr lang="en-US" dirty="0" smtClean="0"/>
              <a:t>Body </a:t>
            </a:r>
            <a:r>
              <a:rPr lang="bg-BG" dirty="0" smtClean="0"/>
              <a:t>и </a:t>
            </a:r>
            <a:r>
              <a:rPr lang="en-US" dirty="0" smtClean="0"/>
              <a:t>Shape</a:t>
            </a:r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pPr marL="0" indent="0">
              <a:buNone/>
            </a:pPr>
            <a:endParaRPr lang="bg-BG" dirty="0" smtClean="0"/>
          </a:p>
          <a:p>
            <a:endParaRPr lang="en-US" dirty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5338354" y="4005943"/>
            <a:ext cx="1515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Съдържа физичната информация за обекта</a:t>
            </a:r>
            <a:endParaRPr lang="en-US" dirty="0"/>
          </a:p>
        </p:txBody>
      </p:sp>
      <p:sp>
        <p:nvSpPr>
          <p:cNvPr id="6" name="Текстово поле 5"/>
          <p:cNvSpPr txBox="1"/>
          <p:nvPr/>
        </p:nvSpPr>
        <p:spPr>
          <a:xfrm>
            <a:off x="6731725" y="4058194"/>
            <a:ext cx="1123406" cy="1001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Класът </a:t>
            </a:r>
            <a:r>
              <a:rPr lang="bg-BG" dirty="0" smtClean="0"/>
              <a:t>кола</a:t>
            </a:r>
            <a:endParaRPr lang="en-US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0440" y="362974"/>
            <a:ext cx="2849079" cy="2008162"/>
          </a:xfrm>
          <a:prstGeom prst="rect">
            <a:avLst/>
          </a:prstGeom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702" y="2635911"/>
            <a:ext cx="2836817" cy="1845082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83" y="1531523"/>
            <a:ext cx="5234648" cy="367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3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Тялото на човека § играча като цяло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160" y="1027906"/>
            <a:ext cx="7525800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3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 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bg-BG" dirty="0" smtClean="0"/>
              <a:t>За целта на проекта </a:t>
            </a:r>
          </a:p>
          <a:p>
            <a:pPr marL="514350" indent="-514350">
              <a:buAutoNum type="arabicPeriod"/>
            </a:pPr>
            <a:r>
              <a:rPr lang="bg-BG" dirty="0" smtClean="0"/>
              <a:t>Библиотеки </a:t>
            </a:r>
          </a:p>
          <a:p>
            <a:pPr marL="514350" indent="-514350">
              <a:buAutoNum type="arabicPeriod"/>
            </a:pPr>
            <a:r>
              <a:rPr lang="bg-BG" dirty="0" smtClean="0"/>
              <a:t>За </a:t>
            </a:r>
            <a:r>
              <a:rPr lang="bg-BG" dirty="0" smtClean="0"/>
              <a:t>менютата </a:t>
            </a:r>
            <a:endParaRPr lang="bg-BG" dirty="0" smtClean="0"/>
          </a:p>
          <a:p>
            <a:pPr marL="514350" indent="-514350">
              <a:buAutoNum type="arabicPeriod"/>
            </a:pPr>
            <a:r>
              <a:rPr lang="bg-BG" dirty="0" smtClean="0"/>
              <a:t>За играта</a:t>
            </a:r>
            <a:endParaRPr lang="bg-BG" dirty="0" smtClean="0"/>
          </a:p>
          <a:p>
            <a:pPr marL="514350" indent="-514350">
              <a:buAutoNum type="arabicPeriod"/>
            </a:pPr>
            <a:r>
              <a:rPr lang="bg-BG" dirty="0" smtClean="0"/>
              <a:t>За </a:t>
            </a:r>
            <a:r>
              <a:rPr lang="bg-BG" dirty="0" smtClean="0"/>
              <a:t>симулацията</a:t>
            </a:r>
          </a:p>
          <a:p>
            <a:pPr marL="0" indent="0"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6663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60120" y="2437765"/>
            <a:ext cx="10515600" cy="1325563"/>
          </a:xfrm>
        </p:spPr>
        <p:txBody>
          <a:bodyPr/>
          <a:lstStyle/>
          <a:p>
            <a:pPr algn="ctr"/>
            <a:r>
              <a:rPr lang="bg-BG" dirty="0" smtClean="0"/>
              <a:t>Демо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4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Вдъхновението - </a:t>
            </a:r>
            <a:r>
              <a:rPr lang="en-US" dirty="0" smtClean="0"/>
              <a:t>Hill Climb Racing</a:t>
            </a:r>
            <a:r>
              <a:rPr lang="bg-BG" dirty="0" smtClean="0"/>
              <a:t> </a:t>
            </a:r>
            <a:endParaRPr lang="en-US" dirty="0"/>
          </a:p>
        </p:txBody>
      </p:sp>
      <p:pic>
        <p:nvPicPr>
          <p:cNvPr id="7" name="Контейнер за съдържание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2291" y="1690688"/>
            <a:ext cx="7560720" cy="4283392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/>
        </p:nvSpPr>
        <p:spPr>
          <a:xfrm>
            <a:off x="618309" y="1837509"/>
            <a:ext cx="33440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„Hill </a:t>
            </a:r>
            <a:r>
              <a:rPr lang="bg-BG" dirty="0" err="1" smtClean="0"/>
              <a:t>Climb</a:t>
            </a:r>
            <a:r>
              <a:rPr lang="bg-BG" dirty="0" smtClean="0"/>
              <a:t> </a:t>
            </a:r>
            <a:r>
              <a:rPr lang="bg-BG" dirty="0" err="1" smtClean="0"/>
              <a:t>Racing</a:t>
            </a:r>
            <a:r>
              <a:rPr lang="bg-BG" dirty="0" smtClean="0"/>
              <a:t> е 2D базирана на физика състезателна видео игра от 2012 г., издадена от финландското студио </a:t>
            </a:r>
            <a:r>
              <a:rPr lang="bg-BG" dirty="0" err="1" smtClean="0"/>
              <a:t>Fingersoft</a:t>
            </a:r>
            <a:r>
              <a:rPr lang="bg-BG" dirty="0" smtClean="0"/>
              <a:t>. (...) Играчът контролира шофьор през хълмисти терени, като събира монети по пътя и </a:t>
            </a:r>
            <a:r>
              <a:rPr lang="en-US" dirty="0" smtClean="0"/>
              <a:t>(….)</a:t>
            </a:r>
            <a:r>
              <a:rPr lang="bg-BG" dirty="0" smtClean="0"/>
              <a:t> същевременно</a:t>
            </a:r>
            <a:r>
              <a:rPr lang="en-US" dirty="0" smtClean="0"/>
              <a:t> </a:t>
            </a:r>
            <a:r>
              <a:rPr lang="bg-BG" dirty="0" smtClean="0"/>
              <a:t>внимава за главата на водача“</a:t>
            </a:r>
          </a:p>
          <a:p>
            <a:endParaRPr lang="bg-BG" dirty="0"/>
          </a:p>
          <a:p>
            <a:r>
              <a:rPr lang="bg-BG" dirty="0" smtClean="0"/>
              <a:t>Играта има 2 контрола – спирачка и подаване на газ.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Моят проект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Копие на основните характеристики на играта – 2</a:t>
            </a:r>
            <a:r>
              <a:rPr lang="en-US" dirty="0" smtClean="0"/>
              <a:t>D</a:t>
            </a:r>
            <a:r>
              <a:rPr lang="bg-BG" dirty="0"/>
              <a:t> </a:t>
            </a:r>
            <a:r>
              <a:rPr lang="bg-BG" dirty="0" smtClean="0"/>
              <a:t>кола, която се управлява с 2 контрола (газ и спирачки), като целта на играта е да се достигне до края на картата без играчът да удари главата на шофьора. </a:t>
            </a:r>
          </a:p>
          <a:p>
            <a:r>
              <a:rPr lang="bg-BG" dirty="0" smtClean="0"/>
              <a:t>Също така имах за цел да имам начално меню, и меню със настройки на играта, където да се променят някои от аспектите на симулацията.  </a:t>
            </a:r>
          </a:p>
        </p:txBody>
      </p:sp>
    </p:spTree>
    <p:extLst>
      <p:ext uri="{BB962C8B-B14F-4D97-AF65-F5344CB8AC3E}">
        <p14:creationId xmlns:p14="http://schemas.microsoft.com/office/powerpoint/2010/main" val="24070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библиотеки 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199" y="1808208"/>
            <a:ext cx="3812177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bg-BG" dirty="0"/>
              <a:t> </a:t>
            </a:r>
            <a:r>
              <a:rPr lang="bg-BG" dirty="0" smtClean="0"/>
              <a:t>- за прозореца на играта и главното меню</a:t>
            </a:r>
            <a:endParaRPr lang="en-US" dirty="0" smtClean="0"/>
          </a:p>
          <a:p>
            <a:r>
              <a:rPr lang="en-US" dirty="0" err="1" smtClean="0"/>
              <a:t>Pymunk</a:t>
            </a:r>
            <a:r>
              <a:rPr lang="bg-BG" dirty="0" smtClean="0"/>
              <a:t> – за извършването на физическата симулация </a:t>
            </a:r>
            <a:endParaRPr lang="en-US" dirty="0"/>
          </a:p>
          <a:p>
            <a:r>
              <a:rPr lang="en-US" dirty="0" err="1" smtClean="0"/>
              <a:t>Tkinter</a:t>
            </a:r>
            <a:r>
              <a:rPr lang="en-US" dirty="0" smtClean="0"/>
              <a:t> </a:t>
            </a:r>
            <a:r>
              <a:rPr lang="bg-BG" dirty="0" smtClean="0"/>
              <a:t> - за някои съобщения към играчи и настройките</a:t>
            </a:r>
            <a:endParaRPr lang="en-US" dirty="0" smtClean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690688"/>
            <a:ext cx="3400425" cy="1343025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334" y="3571466"/>
            <a:ext cx="5277917" cy="2289402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411" y="1564368"/>
            <a:ext cx="1641680" cy="18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137263" y="340224"/>
            <a:ext cx="5945777" cy="1325563"/>
          </a:xfrm>
        </p:spPr>
        <p:txBody>
          <a:bodyPr/>
          <a:lstStyle/>
          <a:p>
            <a:pPr algn="ctr"/>
            <a:r>
              <a:rPr lang="bg-BG" dirty="0" smtClean="0"/>
              <a:t>Структура на проекта</a:t>
            </a:r>
            <a:endParaRPr lang="en-US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856" y="2679517"/>
            <a:ext cx="5249008" cy="2123697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6871062" y="3997494"/>
            <a:ext cx="4423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За да стартираме приложението, трябва да пуснем файла </a:t>
            </a:r>
            <a:r>
              <a:rPr lang="en-US" dirty="0" smtClean="0"/>
              <a:t>main.py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62" y="2088885"/>
            <a:ext cx="3296110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5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7406498" y="939468"/>
            <a:ext cx="2767149" cy="60046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Клас </a:t>
            </a:r>
            <a:r>
              <a:rPr lang="en-US" dirty="0" smtClean="0"/>
              <a:t>App</a:t>
            </a:r>
          </a:p>
          <a:p>
            <a:pPr marL="0" indent="0">
              <a:buNone/>
            </a:pPr>
            <a:endParaRPr lang="bg-BG" dirty="0" smtClean="0"/>
          </a:p>
        </p:txBody>
      </p:sp>
      <p:sp>
        <p:nvSpPr>
          <p:cNvPr id="4" name="Текстово поле 3"/>
          <p:cNvSpPr txBox="1"/>
          <p:nvPr/>
        </p:nvSpPr>
        <p:spPr>
          <a:xfrm>
            <a:off x="1301025" y="2107473"/>
            <a:ext cx="34573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Основен клас </a:t>
            </a:r>
            <a:r>
              <a:rPr lang="en-US" sz="2000" dirty="0" smtClean="0"/>
              <a:t>App, </a:t>
            </a:r>
            <a:r>
              <a:rPr lang="bg-BG" sz="2000" dirty="0" smtClean="0"/>
              <a:t>който съдържа информация за  текущото състояние на програмата, и зарежда съответното меню/самата игра </a:t>
            </a:r>
            <a:endParaRPr lang="en-US" sz="2000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126" y="1661328"/>
            <a:ext cx="4611264" cy="477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064623" y="475797"/>
            <a:ext cx="4221480" cy="2293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2 булеви атрибута, които контролират състоянието на </a:t>
            </a:r>
            <a:r>
              <a:rPr lang="bg-BG" dirty="0" smtClean="0"/>
              <a:t>програмата: </a:t>
            </a:r>
          </a:p>
          <a:p>
            <a:r>
              <a:rPr lang="en-US" dirty="0" err="1" smtClean="0"/>
              <a:t>self.running</a:t>
            </a:r>
            <a:r>
              <a:rPr lang="bg-BG" dirty="0" smtClean="0"/>
              <a:t> </a:t>
            </a:r>
          </a:p>
          <a:p>
            <a:r>
              <a:rPr lang="en-US" dirty="0" err="1" smtClean="0"/>
              <a:t>self.playing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4" y="2961159"/>
            <a:ext cx="5705475" cy="3629025"/>
          </a:xfrm>
          <a:prstGeom prst="rect">
            <a:avLst/>
          </a:prstGeom>
        </p:spPr>
      </p:pic>
      <p:pic>
        <p:nvPicPr>
          <p:cNvPr id="5" name="Контейнер за съдържание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790" y="816218"/>
            <a:ext cx="5295529" cy="476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Картина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9" y="860584"/>
            <a:ext cx="5108493" cy="4423955"/>
          </a:xfrm>
          <a:prstGeom prst="rect">
            <a:avLst/>
          </a:prstGeom>
        </p:spPr>
      </p:pic>
      <p:sp>
        <p:nvSpPr>
          <p:cNvPr id="3" name="Текстово поле 2"/>
          <p:cNvSpPr txBox="1"/>
          <p:nvPr/>
        </p:nvSpPr>
        <p:spPr>
          <a:xfrm>
            <a:off x="5529943" y="219279"/>
            <a:ext cx="4798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3 менюта, които наследяват от родителски клас </a:t>
            </a:r>
            <a:r>
              <a:rPr lang="en-US" dirty="0" smtClean="0"/>
              <a:t>Menu</a:t>
            </a:r>
            <a:r>
              <a:rPr lang="bg-BG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Options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Credits menu</a:t>
            </a:r>
            <a:endParaRPr lang="en-US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59" y="2027080"/>
            <a:ext cx="4810499" cy="4314042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752" y="720633"/>
            <a:ext cx="2045831" cy="109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4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372</Words>
  <Application>Microsoft Office PowerPoint</Application>
  <PresentationFormat>Широк екран</PresentationFormat>
  <Paragraphs>51</Paragraphs>
  <Slides>20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на Office</vt:lpstr>
      <vt:lpstr>PyRacing </vt:lpstr>
      <vt:lpstr>Съдържание </vt:lpstr>
      <vt:lpstr>Вдъхновението - Hill Climb Racing </vt:lpstr>
      <vt:lpstr>Моят проект</vt:lpstr>
      <vt:lpstr>Използвани библиотеки </vt:lpstr>
      <vt:lpstr>Структура на проекта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Класът Game</vt:lpstr>
      <vt:lpstr>Презентация на PowerPoint</vt:lpstr>
      <vt:lpstr>Sprites </vt:lpstr>
      <vt:lpstr>“pygame objects”</vt:lpstr>
      <vt:lpstr>Камера</vt:lpstr>
      <vt:lpstr>За симулацията</vt:lpstr>
      <vt:lpstr>Класът кола</vt:lpstr>
      <vt:lpstr>Тялото на човека § играча като цяло</vt:lpstr>
      <vt:lpstr>Демо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Hill Climb Racing </dc:title>
  <dc:creator>Krasimir Maslarov</dc:creator>
  <cp:lastModifiedBy>Krasimir Maslarov</cp:lastModifiedBy>
  <cp:revision>44</cp:revision>
  <dcterms:created xsi:type="dcterms:W3CDTF">2022-11-13T19:38:40Z</dcterms:created>
  <dcterms:modified xsi:type="dcterms:W3CDTF">2022-11-17T15:47:59Z</dcterms:modified>
</cp:coreProperties>
</file>