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b="1" i="0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sche afbeelding met bijschrift">
  <p:cSld name="Panoramische afbeelding met bijschrif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eraat met bijschrift">
  <p:cSld name="Citeraat met bijschrif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i="0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amkaartje">
  <p:cSld name="Naamkaartj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i="0" sz="2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n-US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KBS1 Demo #1</a:t>
            </a:r>
            <a:endParaRPr b="1" i="0" sz="54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ICTSEb-1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Collision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Gravity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Jumping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Sprites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1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Als een gamer wil ik een level selecteren, zodat ik verschillende levels kan spelen.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1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Als een gamer wil ik highscores kunnen zien, zodat ik kan zien wat de behaalde scores zijn.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1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Als een game-creator, wil ik levels kunnen bouwen, zodat ik verschillende levels kan spelen.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1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Als een game-creator, wil ik nieuwe levels kunnen opslaan, zodat ik deze nieuwe levels kan spelen.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Usecase Diagram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1083" y="0"/>
            <a:ext cx="4496972" cy="6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t/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teerbaar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