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322f311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4322f311cf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322f311cf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322f311cf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22f311cf_5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322f311cf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b="1" i="0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sche afbeelding met bijschrift">
  <p:cSld name="Panoramische afbeelding met bijschrif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i="0" sz="4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b="1" i="0" sz="3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i="0" sz="4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i="0" sz="2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○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3.gif"/><Relationship Id="rId9" Type="http://schemas.openxmlformats.org/officeDocument/2006/relationships/image" Target="../media/image9.png"/><Relationship Id="rId5" Type="http://schemas.openxmlformats.org/officeDocument/2006/relationships/image" Target="../media/image12.gif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20350"/>
            <a:ext cx="12192000" cy="92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915076" y="4612672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ICTSEb-1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b="1" i="0" lang="en-US" sz="5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KBS1 Demo #1</a:t>
            </a:r>
            <a:endParaRPr b="1" i="0" sz="54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10000" y="480763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SchermOntwerp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275" y="1887000"/>
            <a:ext cx="6743724" cy="506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" y="1886449"/>
            <a:ext cx="12192000" cy="762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Sprites</a:t>
            </a:r>
            <a:r>
              <a:rPr lang="en-US"/>
              <a:t> &amp; sounds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2375" y="1931175"/>
            <a:ext cx="3838800" cy="1695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-	Begin en eindpunt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-	meerdere characters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-	enemies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-US"/>
              <a:t>-	geluidseffecten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25" y="3827137"/>
            <a:ext cx="1179375" cy="176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2627" y="4547462"/>
            <a:ext cx="1179374" cy="17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15972" y="2205399"/>
            <a:ext cx="2270775" cy="22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3850" y="3827125"/>
            <a:ext cx="1551075" cy="15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375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79400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5713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2838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92725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9838" y="55961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70925" y="63164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84975" y="63164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82000" y="6316456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49975" y="5596150"/>
            <a:ext cx="1097025" cy="109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21175" y="3827129"/>
            <a:ext cx="958275" cy="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gamer wil ik een level selecteren, zodat ik verschillende levels kan spelen.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gamer wil ik highscores kunnen zien, zodat ik kan zien wat de behaalde scores zijn.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game-creator, wil ik levels kunnen bouwen, zodat ik verschillende levels kan spelen.</a:t>
            </a:r>
            <a:endParaRPr/>
          </a:p>
          <a:p>
            <a:pPr indent="-342900" lvl="0" marL="3429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b="0" i="1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Als een game-creator, wil ik nieuwe levels kunnen opslaan, zodat ik deze nieuwe levels kan spelen.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Usecase Diagram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083" y="0"/>
            <a:ext cx="4496972" cy="6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US"/>
              <a:t>Burndown chart</a:t>
            </a:r>
            <a:endParaRPr b="1" i="0" sz="4000" u="none" cap="none" strike="noStrike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438" y="1902300"/>
            <a:ext cx="8129125" cy="487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Voorproefje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Eind</a:t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eerbaar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