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tjo Voorhoeve" userId="f4dd4feb-afbe-4e4e-9305-a548651c4518" providerId="ADAL" clId="{2BA2917B-EEF4-41F6-8568-6783F69C3D08}"/>
    <pc:docChg chg="custSel modSld">
      <pc:chgData name="Eltjo Voorhoeve" userId="f4dd4feb-afbe-4e4e-9305-a548651c4518" providerId="ADAL" clId="{2BA2917B-EEF4-41F6-8568-6783F69C3D08}" dt="2018-09-24T18:14:30.312" v="85" actId="14"/>
      <pc:docMkLst>
        <pc:docMk/>
      </pc:docMkLst>
      <pc:sldChg chg="modSp">
        <pc:chgData name="Eltjo Voorhoeve" userId="f4dd4feb-afbe-4e4e-9305-a548651c4518" providerId="ADAL" clId="{2BA2917B-EEF4-41F6-8568-6783F69C3D08}" dt="2018-09-24T18:11:49.455" v="14" actId="20577"/>
        <pc:sldMkLst>
          <pc:docMk/>
          <pc:sldMk cId="1651458911" sldId="256"/>
        </pc:sldMkLst>
        <pc:spChg chg="mod">
          <ac:chgData name="Eltjo Voorhoeve" userId="f4dd4feb-afbe-4e4e-9305-a548651c4518" providerId="ADAL" clId="{2BA2917B-EEF4-41F6-8568-6783F69C3D08}" dt="2018-09-24T18:11:49.455" v="14" actId="20577"/>
          <ac:spMkLst>
            <pc:docMk/>
            <pc:sldMk cId="1651458911" sldId="256"/>
            <ac:spMk id="2" creationId="{00000000-0000-0000-0000-000000000000}"/>
          </ac:spMkLst>
        </pc:spChg>
      </pc:sldChg>
      <pc:sldChg chg="modSp">
        <pc:chgData name="Eltjo Voorhoeve" userId="f4dd4feb-afbe-4e4e-9305-a548651c4518" providerId="ADAL" clId="{2BA2917B-EEF4-41F6-8568-6783F69C3D08}" dt="2018-09-24T18:13:43.661" v="61" actId="20577"/>
        <pc:sldMkLst>
          <pc:docMk/>
          <pc:sldMk cId="3790871278" sldId="258"/>
        </pc:sldMkLst>
        <pc:spChg chg="mod">
          <ac:chgData name="Eltjo Voorhoeve" userId="f4dd4feb-afbe-4e4e-9305-a548651c4518" providerId="ADAL" clId="{2BA2917B-EEF4-41F6-8568-6783F69C3D08}" dt="2018-09-24T18:13:43.661" v="61" actId="20577"/>
          <ac:spMkLst>
            <pc:docMk/>
            <pc:sldMk cId="3790871278" sldId="258"/>
            <ac:spMk id="3" creationId="{00000000-0000-0000-0000-000000000000}"/>
          </ac:spMkLst>
        </pc:spChg>
      </pc:sldChg>
      <pc:sldChg chg="modSp">
        <pc:chgData name="Eltjo Voorhoeve" userId="f4dd4feb-afbe-4e4e-9305-a548651c4518" providerId="ADAL" clId="{2BA2917B-EEF4-41F6-8568-6783F69C3D08}" dt="2018-09-24T18:14:30.312" v="85" actId="14"/>
        <pc:sldMkLst>
          <pc:docMk/>
          <pc:sldMk cId="3044587849" sldId="260"/>
        </pc:sldMkLst>
        <pc:spChg chg="mod">
          <ac:chgData name="Eltjo Voorhoeve" userId="f4dd4feb-afbe-4e4e-9305-a548651c4518" providerId="ADAL" clId="{2BA2917B-EEF4-41F6-8568-6783F69C3D08}" dt="2018-09-24T18:14:30.312" v="85" actId="14"/>
          <ac:spMkLst>
            <pc:docMk/>
            <pc:sldMk cId="3044587849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52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0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68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8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12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8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35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E129-8B6F-4A45-9591-E01B562CAFA9}" type="datetimeFigureOut">
              <a:rPr lang="nl-NL" smtClean="0"/>
              <a:t>24-9-2018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D9A8-6ED7-4197-BC70-AC8866E75A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79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81" y="538599"/>
            <a:ext cx="6257495" cy="375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3823368"/>
            <a:ext cx="7772400" cy="1470025"/>
          </a:xfrm>
        </p:spPr>
        <p:txBody>
          <a:bodyPr/>
          <a:lstStyle/>
          <a:p>
            <a:r>
              <a:rPr lang="nl-NL" dirty="0"/>
              <a:t>Project SE1 KBS1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87224"/>
            <a:ext cx="6400800" cy="1752600"/>
          </a:xfrm>
        </p:spPr>
        <p:txBody>
          <a:bodyPr/>
          <a:lstStyle/>
          <a:p>
            <a:r>
              <a:rPr lang="nl-NL" dirty="0"/>
              <a:t>SE1 periode 1</a:t>
            </a:r>
          </a:p>
        </p:txBody>
      </p:sp>
    </p:spTree>
    <p:extLst>
      <p:ext uri="{BB962C8B-B14F-4D97-AF65-F5344CB8AC3E}">
        <p14:creationId xmlns:p14="http://schemas.microsoft.com/office/powerpoint/2010/main" val="165145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Ontwikkelen game m.b.v. Scrum</a:t>
            </a:r>
          </a:p>
          <a:p>
            <a:r>
              <a:rPr lang="nl-NL" dirty="0"/>
              <a:t>Ontwerpen met UML</a:t>
            </a:r>
          </a:p>
          <a:p>
            <a:pPr lvl="1"/>
            <a:r>
              <a:rPr lang="nl-NL" dirty="0"/>
              <a:t>Functioneel ontwerp</a:t>
            </a:r>
          </a:p>
          <a:p>
            <a:pPr lvl="1"/>
            <a:r>
              <a:rPr lang="nl-NL" dirty="0"/>
              <a:t>Technisch ontwerp (MVC)</a:t>
            </a:r>
          </a:p>
          <a:p>
            <a:r>
              <a:rPr lang="nl-NL" dirty="0"/>
              <a:t>Realiseren in C# (MVC)</a:t>
            </a:r>
          </a:p>
          <a:p>
            <a:r>
              <a:rPr lang="nl-NL" dirty="0"/>
              <a:t>Testen met </a:t>
            </a:r>
          </a:p>
          <a:p>
            <a:pPr lvl="1"/>
            <a:r>
              <a:rPr lang="nl-NL" dirty="0"/>
              <a:t>unittests en </a:t>
            </a:r>
          </a:p>
          <a:p>
            <a:pPr lvl="1"/>
            <a:r>
              <a:rPr lang="nl-NL" dirty="0"/>
              <a:t>functionele testscenario’s</a:t>
            </a:r>
          </a:p>
        </p:txBody>
      </p:sp>
    </p:spTree>
    <p:extLst>
      <p:ext uri="{BB962C8B-B14F-4D97-AF65-F5344CB8AC3E}">
        <p14:creationId xmlns:p14="http://schemas.microsoft.com/office/powerpoint/2010/main" val="14450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Werkwijze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Scrum</a:t>
            </a:r>
          </a:p>
          <a:p>
            <a:pPr lvl="1"/>
            <a:r>
              <a:rPr lang="nl-NL" dirty="0"/>
              <a:t>3 sprints</a:t>
            </a:r>
          </a:p>
          <a:p>
            <a:pPr lvl="1"/>
            <a:r>
              <a:rPr lang="nl-NL" dirty="0"/>
              <a:t>Sprintlengte 1 week</a:t>
            </a:r>
          </a:p>
          <a:p>
            <a:pPr lvl="1"/>
            <a:r>
              <a:rPr lang="nl-NL" dirty="0" err="1"/>
              <a:t>Burndown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  <a:p>
            <a:pPr lvl="1"/>
            <a:r>
              <a:rPr lang="nl-NL" dirty="0"/>
              <a:t>Definition of </a:t>
            </a:r>
            <a:r>
              <a:rPr lang="nl-NL" dirty="0" err="1"/>
              <a:t>Done</a:t>
            </a:r>
            <a:endParaRPr lang="nl-NL" dirty="0"/>
          </a:p>
          <a:p>
            <a:pPr lvl="1"/>
            <a:r>
              <a:rPr lang="nl-NL" dirty="0"/>
              <a:t>Fysiek Scrum-board, uitdrukkelijk </a:t>
            </a:r>
            <a:r>
              <a:rPr lang="nl-NL" u="sng" dirty="0"/>
              <a:t>geen</a:t>
            </a:r>
            <a:r>
              <a:rPr lang="nl-NL" dirty="0"/>
              <a:t> </a:t>
            </a:r>
            <a:r>
              <a:rPr lang="nl-NL" dirty="0" err="1"/>
              <a:t>tooling</a:t>
            </a:r>
            <a:endParaRPr lang="nl-NL" dirty="0"/>
          </a:p>
          <a:p>
            <a:pPr marL="457200" lvl="1" indent="0">
              <a:buNone/>
            </a:pPr>
            <a:endParaRPr lang="nl-NL" sz="1200" dirty="0"/>
          </a:p>
          <a:p>
            <a:r>
              <a:rPr lang="nl-NL" dirty="0"/>
              <a:t>Tools</a:t>
            </a:r>
          </a:p>
          <a:p>
            <a:pPr lvl="1"/>
            <a:r>
              <a:rPr lang="en-US" dirty="0" err="1"/>
              <a:t>Versiebeheer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code </a:t>
            </a:r>
            <a:r>
              <a:rPr lang="nl-NL" dirty="0" err="1"/>
              <a:t>èn</a:t>
            </a:r>
            <a:r>
              <a:rPr lang="nl-NL" dirty="0"/>
              <a:t> documentatie</a:t>
            </a:r>
          </a:p>
          <a:p>
            <a:pPr lvl="2"/>
            <a:r>
              <a:rPr lang="nl-NL" dirty="0"/>
              <a:t>Git</a:t>
            </a:r>
          </a:p>
          <a:p>
            <a:pPr lvl="2"/>
            <a:r>
              <a:rPr lang="nl-NL" dirty="0"/>
              <a:t>SVN (zie ELO voor aanvraag)</a:t>
            </a:r>
          </a:p>
        </p:txBody>
      </p:sp>
    </p:spTree>
    <p:extLst>
      <p:ext uri="{BB962C8B-B14F-4D97-AF65-F5344CB8AC3E}">
        <p14:creationId xmlns:p14="http://schemas.microsoft.com/office/powerpoint/2010/main" val="37908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Groepsniveau</a:t>
            </a:r>
          </a:p>
          <a:p>
            <a:pPr lvl="1"/>
            <a:r>
              <a:rPr lang="nl-NL" dirty="0"/>
              <a:t>Ontwerpen FO en TO</a:t>
            </a:r>
          </a:p>
          <a:p>
            <a:pPr lvl="1"/>
            <a:r>
              <a:rPr lang="nl-NL" dirty="0"/>
              <a:t>Realisatie in C#</a:t>
            </a:r>
          </a:p>
          <a:p>
            <a:pPr lvl="1"/>
            <a:r>
              <a:rPr lang="nl-NL" dirty="0"/>
              <a:t>Unit tests</a:t>
            </a:r>
          </a:p>
          <a:p>
            <a:pPr lvl="1"/>
            <a:r>
              <a:rPr lang="nl-NL" dirty="0"/>
              <a:t>Gebruikers- en installatiehandleiding</a:t>
            </a:r>
          </a:p>
          <a:p>
            <a:pPr lvl="1"/>
            <a:r>
              <a:rPr lang="nl-NL" dirty="0"/>
              <a:t>Historisch overzicht </a:t>
            </a:r>
            <a:r>
              <a:rPr lang="nl-NL" dirty="0" err="1"/>
              <a:t>backlog</a:t>
            </a:r>
            <a:r>
              <a:rPr lang="nl-NL" dirty="0"/>
              <a:t>-items</a:t>
            </a:r>
          </a:p>
          <a:p>
            <a:pPr lvl="1"/>
            <a:r>
              <a:rPr lang="nl-NL" dirty="0"/>
              <a:t>Scrumdocumentatie</a:t>
            </a:r>
          </a:p>
          <a:p>
            <a:pPr lvl="1"/>
            <a:endParaRPr lang="nl-NL" sz="1200" dirty="0"/>
          </a:p>
          <a:p>
            <a:r>
              <a:rPr lang="nl-NL" dirty="0"/>
              <a:t>Individueel niveau</a:t>
            </a:r>
          </a:p>
          <a:p>
            <a:pPr lvl="1"/>
            <a:r>
              <a:rPr lang="nl-NL" dirty="0"/>
              <a:t>Projectverslag (dagelijks bijhouden)</a:t>
            </a:r>
          </a:p>
          <a:p>
            <a:pPr lvl="1"/>
            <a:r>
              <a:rPr lang="nl-NL" dirty="0"/>
              <a:t>Overtuig ons van je bijdrage, kwaliteit en inzichten!</a:t>
            </a:r>
          </a:p>
        </p:txBody>
      </p:sp>
    </p:spTree>
    <p:extLst>
      <p:ext uri="{BB962C8B-B14F-4D97-AF65-F5344CB8AC3E}">
        <p14:creationId xmlns:p14="http://schemas.microsoft.com/office/powerpoint/2010/main" val="35378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 vandaag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Projectdocumenten doornemen (zie ELO)</a:t>
            </a:r>
          </a:p>
          <a:p>
            <a:r>
              <a:rPr lang="nl-NL" dirty="0"/>
              <a:t>Organiseren projectgroep (6 personen)</a:t>
            </a:r>
          </a:p>
          <a:p>
            <a:r>
              <a:rPr lang="nl-NL" dirty="0"/>
              <a:t>Taak- en rolverdeling, werkafspraken</a:t>
            </a:r>
          </a:p>
          <a:p>
            <a:r>
              <a:rPr lang="nl-NL" dirty="0"/>
              <a:t>Inrichten fysiek scrumboard</a:t>
            </a:r>
          </a:p>
          <a:p>
            <a:endParaRPr lang="nl-NL" sz="1300" dirty="0"/>
          </a:p>
          <a:p>
            <a:r>
              <a:rPr lang="nl-NL" dirty="0"/>
              <a:t>Sprint planning meeting</a:t>
            </a:r>
          </a:p>
          <a:p>
            <a:pPr lvl="1"/>
            <a:r>
              <a:rPr lang="nl-NL" dirty="0"/>
              <a:t>Opstellen product-</a:t>
            </a:r>
            <a:r>
              <a:rPr lang="nl-NL" dirty="0" err="1"/>
              <a:t>backlog</a:t>
            </a:r>
            <a:endParaRPr lang="nl-NL" dirty="0"/>
          </a:p>
          <a:p>
            <a:pPr lvl="1"/>
            <a:r>
              <a:rPr lang="nl-NL" dirty="0"/>
              <a:t>Prioriteren (planning poker)</a:t>
            </a:r>
          </a:p>
          <a:p>
            <a:pPr lvl="1"/>
            <a:r>
              <a:rPr lang="nl-NL" dirty="0"/>
              <a:t>Bepalen sprint-goal en sprint-</a:t>
            </a:r>
            <a:r>
              <a:rPr lang="nl-NL" dirty="0" err="1"/>
              <a:t>backlog</a:t>
            </a:r>
            <a:endParaRPr lang="nl-NL" dirty="0"/>
          </a:p>
          <a:p>
            <a:pPr lvl="2"/>
            <a:r>
              <a:rPr lang="nl-NL" dirty="0"/>
              <a:t>design, deeltaken, testscenario’s, …</a:t>
            </a:r>
          </a:p>
          <a:p>
            <a:r>
              <a:rPr lang="en-US" dirty="0" err="1"/>
              <a:t>Bespreken</a:t>
            </a:r>
            <a:r>
              <a:rPr lang="en-US" dirty="0"/>
              <a:t> met docent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458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4E63AE6348E4288E9085BAC4D373D" ma:contentTypeVersion="8" ma:contentTypeDescription="Een nieuw document maken." ma:contentTypeScope="" ma:versionID="de56324f18fafa6149674a0e1f790f06">
  <xsd:schema xmlns:xsd="http://www.w3.org/2001/XMLSchema" xmlns:xs="http://www.w3.org/2001/XMLSchema" xmlns:p="http://schemas.microsoft.com/office/2006/metadata/properties" xmlns:ns2="1051efea-db43-44e9-b0f9-0899601b6fbc" xmlns:ns3="58a1571a-f4c4-4eb2-aa92-9167695c2e7e" targetNamespace="http://schemas.microsoft.com/office/2006/metadata/properties" ma:root="true" ma:fieldsID="e16756f25f8b0d79b5eb41f957de8843" ns2:_="" ns3:_="">
    <xsd:import namespace="1051efea-db43-44e9-b0f9-0899601b6fbc"/>
    <xsd:import namespace="58a1571a-f4c4-4eb2-aa92-9167695c2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1efea-db43-44e9-b0f9-0899601b6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1571a-f4c4-4eb2-aa92-9167695c2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837A3B-CED0-42DC-A59E-67AA00EBF06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1051efea-db43-44e9-b0f9-0899601b6fb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8a1571a-f4c4-4eb2-aa92-9167695c2e7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20ECAE-F463-4B09-BF9F-2F7B56D634F3}"/>
</file>

<file path=customXml/itemProps3.xml><?xml version="1.0" encoding="utf-8"?>
<ds:datastoreItem xmlns:ds="http://schemas.openxmlformats.org/officeDocument/2006/customXml" ds:itemID="{F555453D-859E-4BAD-8489-9FE7FB7C35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153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SE1 KBS1</vt:lpstr>
      <vt:lpstr>Doelstelling</vt:lpstr>
      <vt:lpstr>Werkwijze</vt:lpstr>
      <vt:lpstr>Producten</vt:lpstr>
      <vt:lpstr>Doelstelling vandaag</vt:lpstr>
    </vt:vector>
  </TitlesOfParts>
  <Company>Windesheim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HBO-ICT</dc:title>
  <dc:creator>Wim Schepers</dc:creator>
  <cp:lastModifiedBy>Eltjo Voorhoeve</cp:lastModifiedBy>
  <cp:revision>36</cp:revision>
  <dcterms:created xsi:type="dcterms:W3CDTF">2013-09-23T08:07:25Z</dcterms:created>
  <dcterms:modified xsi:type="dcterms:W3CDTF">2018-09-24T18:14:38Z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0x010100EA84E63AE6348E4288E9085BAC4D373D</vt:lpwstr>
  </property>
</Properties>
</file>