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24737-D630-4A50-8FF1-8AF4A40C1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KBS1 Demo #1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DB2AE28-C4C7-4A1A-8281-E8AB23B59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ICTSEb-1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8439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C27C1-B7DD-4D6A-991B-92D57CABA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3C3F26-6D6A-4290-B885-5A0B56D9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898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A730C2-038D-4515-A7E0-09EB82CD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Gravity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EC91795-99B4-4E1D-AD50-7A577D50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616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85901-DC36-4967-B833-3AAE7382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0EE11C-142A-410B-9B82-9C588D14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614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22009-67AE-4071-AABD-A37AC2A8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CFEEE1-9EB5-4AC7-8D5A-D7C35B5F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534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294DE-B8EC-4D17-B9DD-F014DE9D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B0571A-B72C-4CD0-A865-16374018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 dirty="0"/>
              <a:t>Als een gamer wil ik een level selecteren, zodat ik verschillende levels kan spelen.</a:t>
            </a:r>
          </a:p>
          <a:p>
            <a:r>
              <a:rPr lang="nl-NL" i="1" dirty="0"/>
              <a:t>Als een gamer wil ik highscores kunnen zien, zodat ik kan zien wat de behaalde scores zijn.</a:t>
            </a:r>
            <a:endParaRPr lang="nl-NL" dirty="0"/>
          </a:p>
          <a:p>
            <a:r>
              <a:rPr lang="nl-NL" i="1" dirty="0"/>
              <a:t>Als een game-creator, wil ik levels kunnen bouwen, zodat ik verschillende levels kan spelen.</a:t>
            </a:r>
          </a:p>
          <a:p>
            <a:r>
              <a:rPr lang="nl-NL" i="1" dirty="0"/>
              <a:t>Als een game-creator, wil ik nieuwe levels kunnen opslaan, zodat ik deze nieuwe levels kan spelen.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849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CF749-F53A-43B7-8064-A36E5339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Usecase Diagram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590D8EE-419F-41CE-8616-EEAD14B4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83" y="0"/>
            <a:ext cx="4496972" cy="683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3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EBE1A-B16C-40C0-9ACA-16BA6C78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569A27-A02F-43FF-A28B-DC8B7EF5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544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TM03457503[[fn=Citeerbaar]]</Template>
  <TotalTime>37</TotalTime>
  <Words>84</Words>
  <Application>Microsoft Office PowerPoint</Application>
  <PresentationFormat>Breedbeeld</PresentationFormat>
  <Paragraphs>12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Citeerbaar</vt:lpstr>
      <vt:lpstr>KBS1 Demo #1</vt:lpstr>
      <vt:lpstr>Collision</vt:lpstr>
      <vt:lpstr>Gravity</vt:lpstr>
      <vt:lpstr>Jumping</vt:lpstr>
      <vt:lpstr>Sprites</vt:lpstr>
      <vt:lpstr>User stories</vt:lpstr>
      <vt:lpstr>Usecase Diagram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KBS1 Demo #1</dc:title>
  <dc:creator>Bart Schriever</dc:creator>
  <cp:lastModifiedBy>Bart Schriever</cp:lastModifiedBy>
  <cp:revision>3</cp:revision>
  <dcterms:created xsi:type="dcterms:W3CDTF">2018-10-04T09:23:19Z</dcterms:created>
  <dcterms:modified xsi:type="dcterms:W3CDTF">2018-10-04T12:00:55Z</dcterms:modified>
</cp:coreProperties>
</file>