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fd3dc4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fd3dc4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5fd3dc4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5fd3dc4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fd3dc45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5fd3dc4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fd3dc4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fd3dc4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fd3dc45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5fd3dc45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5fd3dc4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5fd3dc4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Stock price prediction using sentiment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Group 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Luuk, Velin, Tim &amp; Ivo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Analyzing how tweets about Apple Inc. affect Apple’s stock price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Use of Random Forest Classification algorithm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Use of two datasets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00" y="1266175"/>
            <a:ext cx="3457300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Kaggle and Yahoo Finance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Dataset 1 - Apple sentiment polarity scores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Dataset 2 - Apple stock price for the period 01/01/2016 - 02/09/2019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</a:t>
            </a:r>
            <a:r>
              <a:rPr lang="nl"/>
              <a:t>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Match the time frame of the two datasets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Remove any observations from Dataset 1 that are from Saturday, Sunday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Combine the two datasets into one file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Process the data in Python, using Pandas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Modelling and analytics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23757" t="0"/>
          <a:stretch/>
        </p:blipFill>
        <p:spPr>
          <a:xfrm>
            <a:off x="311700" y="1152425"/>
            <a:ext cx="3915623" cy="20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400" y="3093579"/>
            <a:ext cx="4524975" cy="152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Modelling and analytics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3690575" cy="21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775" y="2775850"/>
            <a:ext cx="4903645" cy="17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Validation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050875" cy="16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449" y="2267075"/>
            <a:ext cx="3635925" cy="2312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