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86A4-71FD-4A11-AD28-3D7F435A420B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F1BD-A9BE-479F-BCC6-04ED77F9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D334-AB0A-4A7E-ADD1-0034A371231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4" r="909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3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372" y="2645591"/>
            <a:ext cx="5786252" cy="3909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b="1" dirty="0" smtClean="0"/>
              <a:t>Dependency Injection</a:t>
            </a:r>
            <a:br>
              <a:rPr lang="en-US" sz="5000" b="1" dirty="0" smtClean="0"/>
            </a:br>
            <a:r>
              <a:rPr lang="en-US" sz="3200" b="1" dirty="0"/>
              <a:t>Velin Georgiev</a:t>
            </a:r>
            <a:br>
              <a:rPr lang="en-US" sz="3200" b="1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58214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Demo 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829" y="1038529"/>
            <a:ext cx="295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Business logic</a:t>
            </a:r>
            <a:r>
              <a:rPr lang="en-US" sz="3600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002" y="1559119"/>
            <a:ext cx="33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HR Request</a:t>
            </a:r>
            <a:endParaRPr lang="en-US" sz="3600" dirty="0"/>
          </a:p>
        </p:txBody>
      </p:sp>
      <p:sp>
        <p:nvSpPr>
          <p:cNvPr id="5" name="Down Arrow 4"/>
          <p:cNvSpPr/>
          <p:nvPr/>
        </p:nvSpPr>
        <p:spPr>
          <a:xfrm>
            <a:off x="5285247" y="2205450"/>
            <a:ext cx="889628" cy="833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8859" y="3039066"/>
            <a:ext cx="52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If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-15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of the month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4497" y="4842312"/>
            <a:ext cx="330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 to John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679" y="4842310"/>
            <a:ext cx="303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 to Ben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 rot="18964300">
            <a:off x="5447797" y="47082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3671492" y="5165475"/>
            <a:ext cx="1587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6551463" y="5165476"/>
            <a:ext cx="13830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04997" y="3685397"/>
            <a:ext cx="1" cy="83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2672" y="4519144"/>
            <a:ext cx="104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Yes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3775" y="4502234"/>
            <a:ext cx="104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Demo </a:t>
            </a:r>
            <a:r>
              <a:rPr lang="en-US" sz="4800" b="1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829" y="1038529"/>
            <a:ext cx="429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Controller Test </a:t>
            </a:r>
            <a:r>
              <a:rPr lang="en-US" sz="3600" dirty="0" smtClean="0"/>
              <a:t>logic</a:t>
            </a:r>
            <a:r>
              <a:rPr lang="en-US" sz="3600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926" y="1988123"/>
            <a:ext cx="49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Add New </a:t>
            </a:r>
            <a:r>
              <a:rPr lang="en-US" sz="3600" dirty="0" smtClean="0"/>
              <a:t>HR Request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4553893" y="4701829"/>
            <a:ext cx="3743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Returns OK 200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9926" y="2634454"/>
            <a:ext cx="3947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HtRequest.Message</a:t>
            </a:r>
            <a:r>
              <a:rPr lang="en-US" dirty="0" smtClean="0"/>
              <a:t> = “Test”</a:t>
            </a:r>
          </a:p>
          <a:p>
            <a:r>
              <a:rPr lang="en-US" dirty="0" err="1" smtClean="0"/>
              <a:t>HtRequest.Created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DateTime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UtcNow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HtRequest.AssignedTo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/>
              <a:t>John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051834" y="3675707"/>
            <a:ext cx="671741" cy="649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24346" y="5128214"/>
            <a:ext cx="370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but the database is in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DI Demo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93203" y="3948846"/>
            <a:ext cx="429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e.g. </a:t>
            </a:r>
            <a:r>
              <a:rPr lang="en-US" sz="3600" dirty="0" smtClean="0">
                <a:solidFill>
                  <a:schemeClr val="accent1"/>
                </a:solidFill>
              </a:rPr>
              <a:t>new</a:t>
            </a:r>
            <a:r>
              <a:rPr lang="en-US" sz="3600" dirty="0" smtClean="0"/>
              <a:t> </a:t>
            </a:r>
            <a:r>
              <a:rPr lang="en-US" sz="3600" dirty="0" err="1" smtClean="0"/>
              <a:t>DbContext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66455" y="2238858"/>
            <a:ext cx="495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new</a:t>
            </a:r>
            <a:r>
              <a:rPr lang="en-US" sz="3600" dirty="0" smtClean="0"/>
              <a:t> </a:t>
            </a:r>
            <a:r>
              <a:rPr lang="en-US" sz="3600" dirty="0" smtClean="0"/>
              <a:t>Operator is possible dependency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76647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</a:rPr>
              <a:t>Dependency Resolver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410350"/>
            <a:ext cx="108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https://docs.microsoft.com/en-us/aspnet/web-api/overview/advanced/dependency-injection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483" y="1780365"/>
            <a:ext cx="120773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An </a:t>
            </a:r>
            <a:r>
              <a:rPr lang="en-US" sz="2800" dirty="0" err="1" smtClean="0">
                <a:solidFill>
                  <a:srgbClr val="222222"/>
                </a:solidFill>
                <a:latin typeface="segoe-ui_normal"/>
              </a:rPr>
              <a:t>IoC</a:t>
            </a:r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 container is a software component that is responsible for managing dependencies.</a:t>
            </a:r>
            <a:br>
              <a:rPr lang="en-US" sz="2800" dirty="0" smtClean="0">
                <a:solidFill>
                  <a:srgbClr val="222222"/>
                </a:solidFill>
                <a:latin typeface="segoe-ui_normal"/>
              </a:rPr>
            </a:br>
            <a:endParaRPr lang="en-US" sz="2800" dirty="0" smtClean="0">
              <a:solidFill>
                <a:srgbClr val="222222"/>
              </a:solidFill>
              <a:latin typeface="segoe-ui_normal"/>
            </a:endParaRPr>
          </a:p>
          <a:p>
            <a:r>
              <a:rPr lang="en-US" sz="2800" dirty="0" smtClean="0"/>
              <a:t>You register types with the container, and then use the container to create objects. </a:t>
            </a:r>
          </a:p>
          <a:p>
            <a:endParaRPr lang="en-US" sz="2800" dirty="0"/>
          </a:p>
          <a:p>
            <a:r>
              <a:rPr lang="en-US" sz="2800" dirty="0" smtClean="0"/>
              <a:t>The container automatically figures out the dependency relations.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854" y="5764017"/>
            <a:ext cx="1219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-ui_normal"/>
              </a:rPr>
              <a:t>"</a:t>
            </a:r>
            <a:r>
              <a:rPr lang="en-US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dirty="0">
                <a:solidFill>
                  <a:srgbClr val="333333"/>
                </a:solidFill>
                <a:latin typeface="segoe-ui_normal"/>
              </a:rPr>
              <a:t>" stands for "inversion of control", which is a general pattern where a framework calls into application code. An </a:t>
            </a:r>
            <a:r>
              <a:rPr lang="en-US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dirty="0">
                <a:solidFill>
                  <a:srgbClr val="333333"/>
                </a:solidFill>
                <a:latin typeface="segoe-ui_normal"/>
              </a:rPr>
              <a:t> container constructs your objects for you, which "inverts" the usual flow of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129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segoe-ui_normal</vt:lpstr>
      <vt:lpstr>Office Theme</vt:lpstr>
      <vt:lpstr>Dependency Injection Velin Georgiev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Dimcho Tsanov</dc:creator>
  <cp:lastModifiedBy>Velin Georgiev</cp:lastModifiedBy>
  <cp:revision>270</cp:revision>
  <dcterms:created xsi:type="dcterms:W3CDTF">2017-04-25T17:49:24Z</dcterms:created>
  <dcterms:modified xsi:type="dcterms:W3CDTF">2017-08-07T00:59:34Z</dcterms:modified>
</cp:coreProperties>
</file>