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00" r:id="rId4"/>
  </p:sldMasterIdLst>
  <p:notesMasterIdLst>
    <p:notesMasterId r:id="rId9"/>
  </p:notesMasterIdLst>
  <p:handoutMasterIdLst>
    <p:handoutMasterId r:id="rId10"/>
  </p:handoutMasterIdLst>
  <p:sldIdLst>
    <p:sldId id="1548" r:id="rId5"/>
    <p:sldId id="1551" r:id="rId6"/>
    <p:sldId id="1549" r:id="rId7"/>
    <p:sldId id="1550" r:id="rId8"/>
  </p:sldIdLst>
  <p:sldSz cx="12436475" cy="6994525"/>
  <p:notesSz cx="6881813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W" id="{BF418B36-1D3A-4875-B8F3-DE0D0EC702E6}">
          <p14:sldIdLst>
            <p14:sldId id="1548"/>
            <p14:sldId id="1551"/>
            <p14:sldId id="1549"/>
            <p14:sldId id="155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B294"/>
    <a:srgbClr val="008272"/>
    <a:srgbClr val="0078D7"/>
    <a:srgbClr val="107C10"/>
    <a:srgbClr val="004B1C"/>
    <a:srgbClr val="004B50"/>
    <a:srgbClr val="4B2575"/>
    <a:srgbClr val="32145A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1" autoAdjust="0"/>
    <p:restoredTop sz="80286" autoAdjust="0"/>
  </p:normalViewPr>
  <p:slideViewPr>
    <p:cSldViewPr>
      <p:cViewPr varScale="1">
        <p:scale>
          <a:sx n="91" d="100"/>
          <a:sy n="91" d="100"/>
        </p:scale>
        <p:origin x="1656" y="84"/>
      </p:cViewPr>
      <p:guideLst/>
    </p:cSldViewPr>
  </p:slideViewPr>
  <p:outlineViewPr>
    <p:cViewPr>
      <p:scale>
        <a:sx n="33" d="100"/>
        <a:sy n="33" d="100"/>
      </p:scale>
      <p:origin x="0" y="-441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8940"/>
    </p:cViewPr>
  </p:sorterViewPr>
  <p:notesViewPr>
    <p:cSldViewPr showGuides="1">
      <p:cViewPr>
        <p:scale>
          <a:sx n="200" d="100"/>
          <a:sy n="200" d="100"/>
        </p:scale>
        <p:origin x="522" y="-6756"/>
      </p:cViewPr>
      <p:guideLst>
        <p:guide orient="horz" pos="2928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sa Juvonen" userId="c7243be1-99a3-4752-ab2a-0cf698cf8236" providerId="ADAL" clId="{509C3C8A-396E-4F56-9BFB-C2130C9FB683}"/>
    <pc:docChg chg="undo custSel modSld">
      <pc:chgData name="Vesa Juvonen" userId="c7243be1-99a3-4752-ab2a-0cf698cf8236" providerId="ADAL" clId="{509C3C8A-396E-4F56-9BFB-C2130C9FB683}" dt="2017-04-27T11:45:54.187" v="144" actId="20577"/>
      <pc:docMkLst>
        <pc:docMk/>
      </pc:docMkLst>
      <pc:sldChg chg="modSp">
        <pc:chgData name="Vesa Juvonen" userId="c7243be1-99a3-4752-ab2a-0cf698cf8236" providerId="ADAL" clId="{509C3C8A-396E-4F56-9BFB-C2130C9FB683}" dt="2017-04-27T11:42:35.540" v="31" actId="14100"/>
        <pc:sldMkLst>
          <pc:docMk/>
          <pc:sldMk cId="766983143" sldId="1524"/>
        </pc:sldMkLst>
        <pc:spChg chg="mod">
          <ac:chgData name="Vesa Juvonen" userId="c7243be1-99a3-4752-ab2a-0cf698cf8236" providerId="ADAL" clId="{509C3C8A-396E-4F56-9BFB-C2130C9FB683}" dt="2017-04-27T11:42:35.540" v="31" actId="14100"/>
          <ac:spMkLst>
            <pc:docMk/>
            <pc:sldMk cId="766983143" sldId="1524"/>
            <ac:spMk id="4" creationId="{00000000-0000-0000-0000-000000000000}"/>
          </ac:spMkLst>
        </pc:spChg>
      </pc:sldChg>
      <pc:sldChg chg="addSp delSp modSp modAnim">
        <pc:chgData name="Vesa Juvonen" userId="c7243be1-99a3-4752-ab2a-0cf698cf8236" providerId="ADAL" clId="{509C3C8A-396E-4F56-9BFB-C2130C9FB683}" dt="2017-04-27T11:44:57.599" v="57" actId="0"/>
        <pc:sldMkLst>
          <pc:docMk/>
          <pc:sldMk cId="765957865" sldId="1526"/>
        </pc:sldMkLst>
        <pc:spChg chg="mod">
          <ac:chgData name="Vesa Juvonen" userId="c7243be1-99a3-4752-ab2a-0cf698cf8236" providerId="ADAL" clId="{509C3C8A-396E-4F56-9BFB-C2130C9FB683}" dt="2017-04-27T11:44:26.820" v="49" actId="403"/>
          <ac:spMkLst>
            <pc:docMk/>
            <pc:sldMk cId="765957865" sldId="1526"/>
            <ac:spMk id="12" creationId="{3247F41B-9008-4B43-AC07-CDF56E340233}"/>
          </ac:spMkLst>
        </pc:spChg>
        <pc:spChg chg="mod">
          <ac:chgData name="Vesa Juvonen" userId="c7243be1-99a3-4752-ab2a-0cf698cf8236" providerId="ADAL" clId="{509C3C8A-396E-4F56-9BFB-C2130C9FB683}" dt="2017-04-27T11:44:26.820" v="49" actId="403"/>
          <ac:spMkLst>
            <pc:docMk/>
            <pc:sldMk cId="765957865" sldId="1526"/>
            <ac:spMk id="6" creationId="{6E8ECA40-9F08-4EFC-810C-2F8CCCFF243D}"/>
          </ac:spMkLst>
        </pc:spChg>
        <pc:spChg chg="del mod">
          <ac:chgData name="Vesa Juvonen" userId="c7243be1-99a3-4752-ab2a-0cf698cf8236" providerId="ADAL" clId="{509C3C8A-396E-4F56-9BFB-C2130C9FB683}" dt="2017-04-27T11:43:09.875" v="33" actId="478"/>
          <ac:spMkLst>
            <pc:docMk/>
            <pc:sldMk cId="765957865" sldId="1526"/>
            <ac:spMk id="2" creationId="{00000000-0000-0000-0000-000000000000}"/>
          </ac:spMkLst>
        </pc:spChg>
        <pc:spChg chg="mod">
          <ac:chgData name="Vesa Juvonen" userId="c7243be1-99a3-4752-ab2a-0cf698cf8236" providerId="ADAL" clId="{509C3C8A-396E-4F56-9BFB-C2130C9FB683}" dt="2017-04-27T11:44:26.820" v="49" actId="403"/>
          <ac:spMkLst>
            <pc:docMk/>
            <pc:sldMk cId="765957865" sldId="1526"/>
            <ac:spMk id="9" creationId="{58F01CD2-43E7-47FC-9946-2E8F96F559F2}"/>
          </ac:spMkLst>
        </pc:spChg>
        <pc:spChg chg="mod">
          <ac:chgData name="Vesa Juvonen" userId="c7243be1-99a3-4752-ab2a-0cf698cf8236" providerId="ADAL" clId="{509C3C8A-396E-4F56-9BFB-C2130C9FB683}" dt="2017-04-27T11:44:26.820" v="49" actId="403"/>
          <ac:spMkLst>
            <pc:docMk/>
            <pc:sldMk cId="765957865" sldId="1526"/>
            <ac:spMk id="5" creationId="{CFBA3337-D233-43E2-ABE9-141D43063E5B}"/>
          </ac:spMkLst>
        </pc:spChg>
        <pc:spChg chg="mod">
          <ac:chgData name="Vesa Juvonen" userId="c7243be1-99a3-4752-ab2a-0cf698cf8236" providerId="ADAL" clId="{509C3C8A-396E-4F56-9BFB-C2130C9FB683}" dt="2017-04-27T11:44:26.820" v="49" actId="403"/>
          <ac:spMkLst>
            <pc:docMk/>
            <pc:sldMk cId="765957865" sldId="1526"/>
            <ac:spMk id="8" creationId="{52CDFE68-3AA4-446F-8871-2E56EC124225}"/>
          </ac:spMkLst>
        </pc:spChg>
        <pc:spChg chg="mod">
          <ac:chgData name="Vesa Juvonen" userId="c7243be1-99a3-4752-ab2a-0cf698cf8236" providerId="ADAL" clId="{509C3C8A-396E-4F56-9BFB-C2130C9FB683}" dt="2017-04-27T11:44:26.820" v="49" actId="403"/>
          <ac:spMkLst>
            <pc:docMk/>
            <pc:sldMk cId="765957865" sldId="1526"/>
            <ac:spMk id="11" creationId="{A7C2CF98-5974-46ED-975D-18846AF13102}"/>
          </ac:spMkLst>
        </pc:spChg>
        <pc:grpChg chg="add del">
          <ac:chgData name="Vesa Juvonen" userId="c7243be1-99a3-4752-ab2a-0cf698cf8236" providerId="ADAL" clId="{509C3C8A-396E-4F56-9BFB-C2130C9FB683}" dt="2017-04-27T11:44:07.230" v="45" actId="0"/>
          <ac:grpSpMkLst>
            <pc:docMk/>
            <pc:sldMk cId="765957865" sldId="1526"/>
            <ac:grpSpMk id="16" creationId="{A73B6752-BBE5-4EF2-B463-DFBBD6542A53}"/>
          </ac:grpSpMkLst>
        </pc:grpChg>
        <pc:grpChg chg="add mod">
          <ac:chgData name="Vesa Juvonen" userId="c7243be1-99a3-4752-ab2a-0cf698cf8236" providerId="ADAL" clId="{509C3C8A-396E-4F56-9BFB-C2130C9FB683}" dt="2017-04-27T11:43:59.286" v="42" actId="1076"/>
          <ac:grpSpMkLst>
            <pc:docMk/>
            <pc:sldMk cId="765957865" sldId="1526"/>
            <ac:grpSpMk id="7" creationId="{07519806-E8F5-426F-8AEA-A0935AE1DA3C}"/>
          </ac:grpSpMkLst>
        </pc:grpChg>
        <pc:grpChg chg="add mod">
          <ac:chgData name="Vesa Juvonen" userId="c7243be1-99a3-4752-ab2a-0cf698cf8236" providerId="ADAL" clId="{509C3C8A-396E-4F56-9BFB-C2130C9FB683}" dt="2017-04-27T11:44:31.756" v="51" actId="1076"/>
          <ac:grpSpMkLst>
            <pc:docMk/>
            <pc:sldMk cId="765957865" sldId="1526"/>
            <ac:grpSpMk id="10" creationId="{90FBF07E-BCF0-4DDE-8F26-A2F4DDDEBD9D}"/>
          </ac:grpSpMkLst>
        </pc:grpChg>
        <pc:grpChg chg="add del">
          <ac:chgData name="Vesa Juvonen" userId="c7243be1-99a3-4752-ab2a-0cf698cf8236" providerId="ADAL" clId="{509C3C8A-396E-4F56-9BFB-C2130C9FB683}" dt="2017-04-27T11:44:07.230" v="45" actId="0"/>
          <ac:grpSpMkLst>
            <pc:docMk/>
            <pc:sldMk cId="765957865" sldId="1526"/>
            <ac:grpSpMk id="19" creationId="{6FEA21DD-7188-4E3D-B671-89F22F3540A2}"/>
          </ac:grpSpMkLst>
        </pc:grpChg>
        <pc:grpChg chg="add mod">
          <ac:chgData name="Vesa Juvonen" userId="c7243be1-99a3-4752-ab2a-0cf698cf8236" providerId="ADAL" clId="{509C3C8A-396E-4F56-9BFB-C2130C9FB683}" dt="2017-04-27T11:44:30.617" v="50" actId="1076"/>
          <ac:grpSpMkLst>
            <pc:docMk/>
            <pc:sldMk cId="765957865" sldId="1526"/>
            <ac:grpSpMk id="4" creationId="{EC04812C-0786-44EB-AB7B-5E434E0DB678}"/>
          </ac:grpSpMkLst>
        </pc:grpChg>
        <pc:grpChg chg="add del">
          <ac:chgData name="Vesa Juvonen" userId="c7243be1-99a3-4752-ab2a-0cf698cf8236" providerId="ADAL" clId="{509C3C8A-396E-4F56-9BFB-C2130C9FB683}" dt="2017-04-27T11:44:07.230" v="45" actId="0"/>
          <ac:grpSpMkLst>
            <pc:docMk/>
            <pc:sldMk cId="765957865" sldId="1526"/>
            <ac:grpSpMk id="13" creationId="{6199DE50-DBB6-4A0D-9725-88DA471895A2}"/>
          </ac:grpSpMkLst>
        </pc:grpChg>
      </pc:sldChg>
      <pc:sldChg chg="modSp">
        <pc:chgData name="Vesa Juvonen" userId="c7243be1-99a3-4752-ab2a-0cf698cf8236" providerId="ADAL" clId="{509C3C8A-396E-4F56-9BFB-C2130C9FB683}" dt="2017-04-27T11:45:09.656" v="71" actId="20577"/>
        <pc:sldMkLst>
          <pc:docMk/>
          <pc:sldMk cId="2118482733" sldId="1528"/>
        </pc:sldMkLst>
        <pc:spChg chg="mod">
          <ac:chgData name="Vesa Juvonen" userId="c7243be1-99a3-4752-ab2a-0cf698cf8236" providerId="ADAL" clId="{509C3C8A-396E-4F56-9BFB-C2130C9FB683}" dt="2017-04-27T11:45:09.656" v="71" actId="20577"/>
          <ac:spMkLst>
            <pc:docMk/>
            <pc:sldMk cId="2118482733" sldId="1528"/>
            <ac:spMk id="9" creationId="{00000000-0000-0000-0000-000000000000}"/>
          </ac:spMkLst>
        </pc:spChg>
      </pc:sldChg>
      <pc:sldChg chg="modSp">
        <pc:chgData name="Vesa Juvonen" userId="c7243be1-99a3-4752-ab2a-0cf698cf8236" providerId="ADAL" clId="{509C3C8A-396E-4F56-9BFB-C2130C9FB683}" dt="2017-04-27T11:45:17.663" v="72" actId="20577"/>
        <pc:sldMkLst>
          <pc:docMk/>
          <pc:sldMk cId="1177303426" sldId="1529"/>
        </pc:sldMkLst>
        <pc:spChg chg="mod">
          <ac:chgData name="Vesa Juvonen" userId="c7243be1-99a3-4752-ab2a-0cf698cf8236" providerId="ADAL" clId="{509C3C8A-396E-4F56-9BFB-C2130C9FB683}" dt="2017-04-27T11:45:17.663" v="72" actId="20577"/>
          <ac:spMkLst>
            <pc:docMk/>
            <pc:sldMk cId="1177303426" sldId="1529"/>
            <ac:spMk id="2" creationId="{00000000-0000-0000-0000-000000000000}"/>
          </ac:spMkLst>
        </pc:spChg>
      </pc:sldChg>
      <pc:sldChg chg="modSp">
        <pc:chgData name="Vesa Juvonen" userId="c7243be1-99a3-4752-ab2a-0cf698cf8236" providerId="ADAL" clId="{509C3C8A-396E-4F56-9BFB-C2130C9FB683}" dt="2017-04-27T11:45:54.187" v="144" actId="20577"/>
        <pc:sldMkLst>
          <pc:docMk/>
          <pc:sldMk cId="1762146188" sldId="1530"/>
        </pc:sldMkLst>
        <pc:spChg chg="mod">
          <ac:chgData name="Vesa Juvonen" userId="c7243be1-99a3-4752-ab2a-0cf698cf8236" providerId="ADAL" clId="{509C3C8A-396E-4F56-9BFB-C2130C9FB683}" dt="2017-04-27T11:45:54.187" v="144" actId="20577"/>
          <ac:spMkLst>
            <pc:docMk/>
            <pc:sldMk cId="1762146188" sldId="1530"/>
            <ac:spMk id="9" creationId="{00000000-0000-0000-0000-000000000000}"/>
          </ac:spMkLst>
        </pc:spChg>
      </pc:sldChg>
    </pc:docChg>
  </pc:docChgLst>
  <pc:docChgLst>
    <pc:chgData name="Vesa Juvonen" userId="c7243be1-99a3-4752-ab2a-0cf698cf8236" providerId="ADAL" clId="{26BADCD0-7D5B-4E6B-AA11-1F517CC0F007}"/>
    <pc:docChg chg="undo custSel addSld delSld modSld modSection">
      <pc:chgData name="Vesa Juvonen" userId="c7243be1-99a3-4752-ab2a-0cf698cf8236" providerId="ADAL" clId="{26BADCD0-7D5B-4E6B-AA11-1F517CC0F007}" dt="2017-06-05T10:24:43.088" v="1608" actId="20577"/>
      <pc:docMkLst>
        <pc:docMk/>
      </pc:docMkLst>
      <pc:sldChg chg="addSp delSp modSp">
        <pc:chgData name="Vesa Juvonen" userId="c7243be1-99a3-4752-ab2a-0cf698cf8236" providerId="ADAL" clId="{26BADCD0-7D5B-4E6B-AA11-1F517CC0F007}" dt="2017-06-04T15:50:29.268" v="132" actId="20577"/>
        <pc:sldMkLst>
          <pc:docMk/>
          <pc:sldMk cId="766983143" sldId="1524"/>
        </pc:sldMkLst>
        <pc:spChg chg="add del mod ord">
          <ac:chgData name="Vesa Juvonen" userId="c7243be1-99a3-4752-ab2a-0cf698cf8236" providerId="ADAL" clId="{26BADCD0-7D5B-4E6B-AA11-1F517CC0F007}" dt="2017-06-04T15:50:29.268" v="132" actId="20577"/>
          <ac:spMkLst>
            <pc:docMk/>
            <pc:sldMk cId="766983143" sldId="1524"/>
            <ac:spMk id="6" creationId="{00000000-0000-0000-0000-000000000000}"/>
          </ac:spMkLst>
        </pc:spChg>
        <pc:spChg chg="add del mod">
          <ac:chgData name="Vesa Juvonen" userId="c7243be1-99a3-4752-ab2a-0cf698cf8236" providerId="ADAL" clId="{26BADCD0-7D5B-4E6B-AA11-1F517CC0F007}" dt="2017-06-04T15:50:02.428" v="77" actId="478"/>
          <ac:spMkLst>
            <pc:docMk/>
            <pc:sldMk cId="766983143" sldId="1524"/>
            <ac:spMk id="2" creationId="{604A4E33-6BCC-4863-B55D-95F63F37FCA5}"/>
          </ac:spMkLst>
        </pc:spChg>
        <pc:spChg chg="mod">
          <ac:chgData name="Vesa Juvonen" userId="c7243be1-99a3-4752-ab2a-0cf698cf8236" providerId="ADAL" clId="{26BADCD0-7D5B-4E6B-AA11-1F517CC0F007}" dt="2017-06-04T15:49:43.504" v="70" actId="20577"/>
          <ac:spMkLst>
            <pc:docMk/>
            <pc:sldMk cId="766983143" sldId="1524"/>
            <ac:spMk id="4" creationId="{00000000-0000-0000-0000-000000000000}"/>
          </ac:spMkLst>
        </pc:spChg>
        <pc:spChg chg="add del mod">
          <ac:chgData name="Vesa Juvonen" userId="c7243be1-99a3-4752-ab2a-0cf698cf8236" providerId="ADAL" clId="{26BADCD0-7D5B-4E6B-AA11-1F517CC0F007}" dt="2017-06-04T15:50:07.462" v="78" actId="478"/>
          <ac:spMkLst>
            <pc:docMk/>
            <pc:sldMk cId="766983143" sldId="1524"/>
            <ac:spMk id="5" creationId="{1E6DCB8F-A807-4146-9A4A-92A41F507F95}"/>
          </ac:spMkLst>
        </pc:spChg>
      </pc:sldChg>
      <pc:sldChg chg="del">
        <pc:chgData name="Vesa Juvonen" userId="c7243be1-99a3-4752-ab2a-0cf698cf8236" providerId="ADAL" clId="{26BADCD0-7D5B-4E6B-AA11-1F517CC0F007}" dt="2017-06-04T15:53:21.225" v="136" actId="2696"/>
        <pc:sldMkLst>
          <pc:docMk/>
          <pc:sldMk cId="765957865" sldId="1526"/>
        </pc:sldMkLst>
      </pc:sldChg>
      <pc:sldChg chg="del">
        <pc:chgData name="Vesa Juvonen" userId="c7243be1-99a3-4752-ab2a-0cf698cf8236" providerId="ADAL" clId="{26BADCD0-7D5B-4E6B-AA11-1F517CC0F007}" dt="2017-06-04T15:53:22.919" v="138" actId="2696"/>
        <pc:sldMkLst>
          <pc:docMk/>
          <pc:sldMk cId="279139167" sldId="1527"/>
        </pc:sldMkLst>
      </pc:sldChg>
      <pc:sldChg chg="del">
        <pc:chgData name="Vesa Juvonen" userId="c7243be1-99a3-4752-ab2a-0cf698cf8236" providerId="ADAL" clId="{26BADCD0-7D5B-4E6B-AA11-1F517CC0F007}" dt="2017-06-04T15:50:33.234" v="133" actId="2696"/>
        <pc:sldMkLst>
          <pc:docMk/>
          <pc:sldMk cId="2118482733" sldId="1528"/>
        </pc:sldMkLst>
      </pc:sldChg>
      <pc:sldChg chg="del">
        <pc:chgData name="Vesa Juvonen" userId="c7243be1-99a3-4752-ab2a-0cf698cf8236" providerId="ADAL" clId="{26BADCD0-7D5B-4E6B-AA11-1F517CC0F007}" dt="2017-06-04T15:53:21.722" v="137" actId="2696"/>
        <pc:sldMkLst>
          <pc:docMk/>
          <pc:sldMk cId="1177303426" sldId="1529"/>
        </pc:sldMkLst>
      </pc:sldChg>
      <pc:sldChg chg="del">
        <pc:chgData name="Vesa Juvonen" userId="c7243be1-99a3-4752-ab2a-0cf698cf8236" providerId="ADAL" clId="{26BADCD0-7D5B-4E6B-AA11-1F517CC0F007}" dt="2017-06-04T15:50:35.161" v="134" actId="2696"/>
        <pc:sldMkLst>
          <pc:docMk/>
          <pc:sldMk cId="1762146188" sldId="1530"/>
        </pc:sldMkLst>
      </pc:sldChg>
      <pc:sldChg chg="modSp add">
        <pc:chgData name="Vesa Juvonen" userId="c7243be1-99a3-4752-ab2a-0cf698cf8236" providerId="ADAL" clId="{26BADCD0-7D5B-4E6B-AA11-1F517CC0F007}" dt="2017-06-05T10:18:15.625" v="1507" actId="20577"/>
        <pc:sldMkLst>
          <pc:docMk/>
          <pc:sldMk cId="2575674784" sldId="1530"/>
        </pc:sldMkLst>
        <pc:spChg chg="mod">
          <ac:chgData name="Vesa Juvonen" userId="c7243be1-99a3-4752-ab2a-0cf698cf8236" providerId="ADAL" clId="{26BADCD0-7D5B-4E6B-AA11-1F517CC0F007}" dt="2017-06-05T10:18:15.625" v="1507" actId="20577"/>
          <ac:spMkLst>
            <pc:docMk/>
            <pc:sldMk cId="2575674784" sldId="1530"/>
            <ac:spMk id="11" creationId="{00000000-0000-0000-0000-000000000000}"/>
          </ac:spMkLst>
        </pc:spChg>
      </pc:sldChg>
      <pc:sldChg chg="add">
        <pc:chgData name="Vesa Juvonen" userId="c7243be1-99a3-4752-ab2a-0cf698cf8236" providerId="ADAL" clId="{26BADCD0-7D5B-4E6B-AA11-1F517CC0F007}" dt="2017-06-04T15:53:35.458" v="139" actId="0"/>
        <pc:sldMkLst>
          <pc:docMk/>
          <pc:sldMk cId="2491756443" sldId="1531"/>
        </pc:sldMkLst>
      </pc:sldChg>
      <pc:sldChg chg="modSp add">
        <pc:chgData name="Vesa Juvonen" userId="c7243be1-99a3-4752-ab2a-0cf698cf8236" providerId="ADAL" clId="{26BADCD0-7D5B-4E6B-AA11-1F517CC0F007}" dt="2017-06-05T10:21:31.523" v="1548" actId="20577"/>
        <pc:sldMkLst>
          <pc:docMk/>
          <pc:sldMk cId="143299324" sldId="1532"/>
        </pc:sldMkLst>
        <pc:spChg chg="mod">
          <ac:chgData name="Vesa Juvonen" userId="c7243be1-99a3-4752-ab2a-0cf698cf8236" providerId="ADAL" clId="{26BADCD0-7D5B-4E6B-AA11-1F517CC0F007}" dt="2017-06-04T15:55:01.236" v="181" actId="1036"/>
          <ac:spMkLst>
            <pc:docMk/>
            <pc:sldMk cId="143299324" sldId="1532"/>
            <ac:spMk id="26" creationId="{00000000-0000-0000-0000-000000000000}"/>
          </ac:spMkLst>
        </pc:spChg>
        <pc:spChg chg="mod">
          <ac:chgData name="Vesa Juvonen" userId="c7243be1-99a3-4752-ab2a-0cf698cf8236" providerId="ADAL" clId="{26BADCD0-7D5B-4E6B-AA11-1F517CC0F007}" dt="2017-06-04T15:54:49.560" v="167" actId="6549"/>
          <ac:spMkLst>
            <pc:docMk/>
            <pc:sldMk cId="143299324" sldId="1532"/>
            <ac:spMk id="11" creationId="{00000000-0000-0000-0000-000000000000}"/>
          </ac:spMkLst>
        </pc:spChg>
        <pc:spChg chg="mod">
          <ac:chgData name="Vesa Juvonen" userId="c7243be1-99a3-4752-ab2a-0cf698cf8236" providerId="ADAL" clId="{26BADCD0-7D5B-4E6B-AA11-1F517CC0F007}" dt="2017-06-04T15:54:37.232" v="152" actId="20577"/>
          <ac:spMkLst>
            <pc:docMk/>
            <pc:sldMk cId="143299324" sldId="1532"/>
            <ac:spMk id="10" creationId="{00000000-0000-0000-0000-000000000000}"/>
          </ac:spMkLst>
        </pc:spChg>
        <pc:spChg chg="mod">
          <ac:chgData name="Vesa Juvonen" userId="c7243be1-99a3-4752-ab2a-0cf698cf8236" providerId="ADAL" clId="{26BADCD0-7D5B-4E6B-AA11-1F517CC0F007}" dt="2017-06-04T16:09:58.063" v="1456" actId="20577"/>
          <ac:spMkLst>
            <pc:docMk/>
            <pc:sldMk cId="143299324" sldId="1532"/>
            <ac:spMk id="8" creationId="{00000000-0000-0000-0000-000000000000}"/>
          </ac:spMkLst>
        </pc:spChg>
        <pc:spChg chg="mod">
          <ac:chgData name="Vesa Juvonen" userId="c7243be1-99a3-4752-ab2a-0cf698cf8236" providerId="ADAL" clId="{26BADCD0-7D5B-4E6B-AA11-1F517CC0F007}" dt="2017-06-04T16:09:52.323" v="1447" actId="20577"/>
          <ac:spMkLst>
            <pc:docMk/>
            <pc:sldMk cId="143299324" sldId="1532"/>
            <ac:spMk id="16" creationId="{00000000-0000-0000-0000-000000000000}"/>
          </ac:spMkLst>
        </pc:spChg>
        <pc:spChg chg="mod">
          <ac:chgData name="Vesa Juvonen" userId="c7243be1-99a3-4752-ab2a-0cf698cf8236" providerId="ADAL" clId="{26BADCD0-7D5B-4E6B-AA11-1F517CC0F007}" dt="2017-06-05T10:21:31.523" v="1548" actId="20577"/>
          <ac:spMkLst>
            <pc:docMk/>
            <pc:sldMk cId="143299324" sldId="1532"/>
            <ac:spMk id="12" creationId="{00000000-0000-0000-0000-000000000000}"/>
          </ac:spMkLst>
        </pc:spChg>
        <pc:cxnChg chg="mod">
          <ac:chgData name="Vesa Juvonen" userId="c7243be1-99a3-4752-ab2a-0cf698cf8236" providerId="ADAL" clId="{26BADCD0-7D5B-4E6B-AA11-1F517CC0F007}" dt="2017-06-04T15:54:20.325" v="145" actId="1036"/>
          <ac:cxnSpMkLst>
            <pc:docMk/>
            <pc:sldMk cId="143299324" sldId="1532"/>
            <ac:cxnSpMk id="24" creationId="{00000000-0000-0000-0000-000000000000}"/>
          </ac:cxnSpMkLst>
        </pc:cxnChg>
      </pc:sldChg>
      <pc:sldChg chg="addSp delSp modSp add modAnim">
        <pc:chgData name="Vesa Juvonen" userId="c7243be1-99a3-4752-ab2a-0cf698cf8236" providerId="ADAL" clId="{26BADCD0-7D5B-4E6B-AA11-1F517CC0F007}" dt="2017-06-05T10:24:43.088" v="1608" actId="20577"/>
        <pc:sldMkLst>
          <pc:docMk/>
          <pc:sldMk cId="1059068151" sldId="1533"/>
        </pc:sldMkLst>
        <pc:spChg chg="add mod">
          <ac:chgData name="Vesa Juvonen" userId="c7243be1-99a3-4752-ab2a-0cf698cf8236" providerId="ADAL" clId="{26BADCD0-7D5B-4E6B-AA11-1F517CC0F007}" dt="2017-06-04T16:02:35.244" v="850" actId="0"/>
          <ac:spMkLst>
            <pc:docMk/>
            <pc:sldMk cId="1059068151" sldId="1533"/>
            <ac:spMk id="4" creationId="{DDA55CFE-058E-4376-9B2E-B8216A7AA972}"/>
          </ac:spMkLst>
        </pc:spChg>
        <pc:spChg chg="mod">
          <ac:chgData name="Vesa Juvonen" userId="c7243be1-99a3-4752-ab2a-0cf698cf8236" providerId="ADAL" clId="{26BADCD0-7D5B-4E6B-AA11-1F517CC0F007}" dt="2017-06-04T16:04:22.949" v="978" actId="313"/>
          <ac:spMkLst>
            <pc:docMk/>
            <pc:sldMk cId="1059068151" sldId="1533"/>
            <ac:spMk id="8" creationId="{DB4BE22B-DC49-49BF-B5B7-D3A9BE5DE6A4}"/>
          </ac:spMkLst>
        </pc:spChg>
        <pc:spChg chg="mod">
          <ac:chgData name="Vesa Juvonen" userId="c7243be1-99a3-4752-ab2a-0cf698cf8236" providerId="ADAL" clId="{26BADCD0-7D5B-4E6B-AA11-1F517CC0F007}" dt="2017-06-04T16:02:48.760" v="855" actId="0"/>
          <ac:spMkLst>
            <pc:docMk/>
            <pc:sldMk cId="1059068151" sldId="1533"/>
            <ac:spMk id="12" creationId="{F9E7D107-3B9F-4450-A7A5-4CA667A0EB6B}"/>
          </ac:spMkLst>
        </pc:spChg>
        <pc:spChg chg="mod">
          <ac:chgData name="Vesa Juvonen" userId="c7243be1-99a3-4752-ab2a-0cf698cf8236" providerId="ADAL" clId="{26BADCD0-7D5B-4E6B-AA11-1F517CC0F007}" dt="2017-06-04T16:02:51.559" v="856" actId="0"/>
          <ac:spMkLst>
            <pc:docMk/>
            <pc:sldMk cId="1059068151" sldId="1533"/>
            <ac:spMk id="9" creationId="{20E01D21-C9CE-4C51-9C1A-821EE8C8BCDF}"/>
          </ac:spMkLst>
        </pc:spChg>
        <pc:spChg chg="mod">
          <ac:chgData name="Vesa Juvonen" userId="c7243be1-99a3-4752-ab2a-0cf698cf8236" providerId="ADAL" clId="{26BADCD0-7D5B-4E6B-AA11-1F517CC0F007}" dt="2017-06-05T10:24:43.088" v="1608" actId="20577"/>
          <ac:spMkLst>
            <pc:docMk/>
            <pc:sldMk cId="1059068151" sldId="1533"/>
            <ac:spMk id="11" creationId="{95EEF9DD-1F2D-47D3-998F-705FF90ADA11}"/>
          </ac:spMkLst>
        </pc:spChg>
        <pc:spChg chg="mod">
          <ac:chgData name="Vesa Juvonen" userId="c7243be1-99a3-4752-ab2a-0cf698cf8236" providerId="ADAL" clId="{26BADCD0-7D5B-4E6B-AA11-1F517CC0F007}" dt="2017-06-04T16:00:33.449" v="591" actId="20577"/>
          <ac:spMkLst>
            <pc:docMk/>
            <pc:sldMk cId="1059068151" sldId="1533"/>
            <ac:spMk id="26" creationId="{39F5BA04-D697-4037-9A86-534CCA034E1E}"/>
          </ac:spMkLst>
        </pc:spChg>
        <pc:spChg chg="add mod">
          <ac:chgData name="Vesa Juvonen" userId="c7243be1-99a3-4752-ab2a-0cf698cf8236" providerId="ADAL" clId="{26BADCD0-7D5B-4E6B-AA11-1F517CC0F007}" dt="2017-06-04T16:02:54.604" v="857" actId="0"/>
          <ac:spMkLst>
            <pc:docMk/>
            <pc:sldMk cId="1059068151" sldId="1533"/>
            <ac:spMk id="5" creationId="{79445DC1-4DC3-4D61-8091-4D6715EE876F}"/>
          </ac:spMkLst>
        </pc:spChg>
        <pc:spChg chg="mod">
          <ac:chgData name="Vesa Juvonen" userId="c7243be1-99a3-4752-ab2a-0cf698cf8236" providerId="ADAL" clId="{26BADCD0-7D5B-4E6B-AA11-1F517CC0F007}" dt="2017-06-04T16:03:49.335" v="896" actId="0"/>
          <ac:spMkLst>
            <pc:docMk/>
            <pc:sldMk cId="1059068151" sldId="1533"/>
            <ac:spMk id="14" creationId="{2697BCA8-33C1-45AD-A2C2-85FEC08FF2DF}"/>
          </ac:spMkLst>
        </pc:spChg>
        <pc:spChg chg="mod">
          <ac:chgData name="Vesa Juvonen" userId="c7243be1-99a3-4752-ab2a-0cf698cf8236" providerId="ADAL" clId="{26BADCD0-7D5B-4E6B-AA11-1F517CC0F007}" dt="2017-06-04T16:07:19.273" v="1411" actId="20577"/>
          <ac:spMkLst>
            <pc:docMk/>
            <pc:sldMk cId="1059068151" sldId="1533"/>
            <ac:spMk id="23" creationId="{14534563-75F4-4B9B-A549-6E3EAEC4B02A}"/>
          </ac:spMkLst>
        </pc:spChg>
        <pc:spChg chg="mod">
          <ac:chgData name="Vesa Juvonen" userId="c7243be1-99a3-4752-ab2a-0cf698cf8236" providerId="ADAL" clId="{26BADCD0-7D5B-4E6B-AA11-1F517CC0F007}" dt="2017-06-04T16:02:46.294" v="854" actId="0"/>
          <ac:spMkLst>
            <pc:docMk/>
            <pc:sldMk cId="1059068151" sldId="1533"/>
            <ac:spMk id="15" creationId="{69E76A3D-E45D-44A8-A2A2-2E185D3DB7AB}"/>
          </ac:spMkLst>
        </pc:spChg>
        <pc:spChg chg="add mod">
          <ac:chgData name="Vesa Juvonen" userId="c7243be1-99a3-4752-ab2a-0cf698cf8236" providerId="ADAL" clId="{26BADCD0-7D5B-4E6B-AA11-1F517CC0F007}" dt="2017-06-04T16:03:11.949" v="894" actId="20577"/>
          <ac:spMkLst>
            <pc:docMk/>
            <pc:sldMk cId="1059068151" sldId="1533"/>
            <ac:spMk id="3" creationId="{8EE4A7C1-3667-476D-BE21-A60F3EF4F2F7}"/>
          </ac:spMkLst>
        </pc:spChg>
        <pc:spChg chg="del">
          <ac:chgData name="Vesa Juvonen" userId="c7243be1-99a3-4752-ab2a-0cf698cf8236" providerId="ADAL" clId="{26BADCD0-7D5B-4E6B-AA11-1F517CC0F007}" dt="2017-06-04T15:56:21.950" v="183" actId="0"/>
          <ac:spMkLst>
            <pc:docMk/>
            <pc:sldMk cId="1059068151" sldId="1533"/>
            <ac:spMk id="2" creationId="{3DF4767C-4226-4BE1-BBD4-3101FE7C23DA}"/>
          </ac:spMkLst>
        </pc:spChg>
        <pc:spChg chg="mod">
          <ac:chgData name="Vesa Juvonen" userId="c7243be1-99a3-4752-ab2a-0cf698cf8236" providerId="ADAL" clId="{26BADCD0-7D5B-4E6B-AA11-1F517CC0F007}" dt="2017-06-04T15:58:56.375" v="411" actId="0"/>
          <ac:spMkLst>
            <pc:docMk/>
            <pc:sldMk cId="1059068151" sldId="1533"/>
            <ac:spMk id="17" creationId="{14FEB9E9-A2C1-48D7-8C27-242336FFE7F3}"/>
          </ac:spMkLst>
        </pc:spChg>
        <pc:spChg chg="mod">
          <ac:chgData name="Vesa Juvonen" userId="c7243be1-99a3-4752-ab2a-0cf698cf8236" providerId="ADAL" clId="{26BADCD0-7D5B-4E6B-AA11-1F517CC0F007}" dt="2017-06-04T15:58:59.515" v="412" actId="0"/>
          <ac:spMkLst>
            <pc:docMk/>
            <pc:sldMk cId="1059068151" sldId="1533"/>
            <ac:spMk id="20" creationId="{FFF1A8B5-C77C-4932-B206-539C0F7F894A}"/>
          </ac:spMkLst>
        </pc:spChg>
        <pc:grpChg chg="add mod">
          <ac:chgData name="Vesa Juvonen" userId="c7243be1-99a3-4752-ab2a-0cf698cf8236" providerId="ADAL" clId="{26BADCD0-7D5B-4E6B-AA11-1F517CC0F007}" dt="2017-06-04T16:02:26.701" v="849" actId="1076"/>
          <ac:grpSpMkLst>
            <pc:docMk/>
            <pc:sldMk cId="1059068151" sldId="1533"/>
            <ac:grpSpMk id="25" creationId="{28CB0CED-C9E3-4748-BEAD-4CC63D5D4890}"/>
          </ac:grpSpMkLst>
        </pc:grpChg>
        <pc:grpChg chg="add mod">
          <ac:chgData name="Vesa Juvonen" userId="c7243be1-99a3-4752-ab2a-0cf698cf8236" providerId="ADAL" clId="{26BADCD0-7D5B-4E6B-AA11-1F517CC0F007}" dt="2017-06-04T16:02:26.701" v="849" actId="1076"/>
          <ac:grpSpMkLst>
            <pc:docMk/>
            <pc:sldMk cId="1059068151" sldId="1533"/>
            <ac:grpSpMk id="22" creationId="{C5481380-ED6A-43BF-B62E-5701036DE888}"/>
          </ac:grpSpMkLst>
        </pc:grpChg>
        <pc:grpChg chg="add mod">
          <ac:chgData name="Vesa Juvonen" userId="c7243be1-99a3-4752-ab2a-0cf698cf8236" providerId="ADAL" clId="{26BADCD0-7D5B-4E6B-AA11-1F517CC0F007}" dt="2017-06-04T16:02:08.943" v="841" actId="14100"/>
          <ac:grpSpMkLst>
            <pc:docMk/>
            <pc:sldMk cId="1059068151" sldId="1533"/>
            <ac:grpSpMk id="10" creationId="{FFEB5CEE-9F46-4FBC-92F2-2B68C980EC12}"/>
          </ac:grpSpMkLst>
        </pc:grpChg>
        <pc:grpChg chg="add mod">
          <ac:chgData name="Vesa Juvonen" userId="c7243be1-99a3-4752-ab2a-0cf698cf8236" providerId="ADAL" clId="{26BADCD0-7D5B-4E6B-AA11-1F517CC0F007}" dt="2017-06-04T16:02:26.701" v="849" actId="1076"/>
          <ac:grpSpMkLst>
            <pc:docMk/>
            <pc:sldMk cId="1059068151" sldId="1533"/>
            <ac:grpSpMk id="16" creationId="{FBAEDDA4-E386-4AB8-9F92-B00D6C1CD66F}"/>
          </ac:grpSpMkLst>
        </pc:grpChg>
        <pc:grpChg chg="add mod">
          <ac:chgData name="Vesa Juvonen" userId="c7243be1-99a3-4752-ab2a-0cf698cf8236" providerId="ADAL" clId="{26BADCD0-7D5B-4E6B-AA11-1F517CC0F007}" dt="2017-06-04T16:02:08.943" v="841" actId="14100"/>
          <ac:grpSpMkLst>
            <pc:docMk/>
            <pc:sldMk cId="1059068151" sldId="1533"/>
            <ac:grpSpMk id="13" creationId="{C7D5CF1A-BF18-441B-AF6B-CB7A3DC89BF1}"/>
          </ac:grpSpMkLst>
        </pc:grpChg>
        <pc:grpChg chg="add mod">
          <ac:chgData name="Vesa Juvonen" userId="c7243be1-99a3-4752-ab2a-0cf698cf8236" providerId="ADAL" clId="{26BADCD0-7D5B-4E6B-AA11-1F517CC0F007}" dt="2017-06-04T16:02:26.701" v="849" actId="1076"/>
          <ac:grpSpMkLst>
            <pc:docMk/>
            <pc:sldMk cId="1059068151" sldId="1533"/>
            <ac:grpSpMk id="19" creationId="{45D877A7-49C7-44A4-855F-8BF8AB79408E}"/>
          </ac:grpSpMkLst>
        </pc:grpChg>
        <pc:grpChg chg="add mod">
          <ac:chgData name="Vesa Juvonen" userId="c7243be1-99a3-4752-ab2a-0cf698cf8236" providerId="ADAL" clId="{26BADCD0-7D5B-4E6B-AA11-1F517CC0F007}" dt="2017-06-04T16:02:08.943" v="841" actId="14100"/>
          <ac:grpSpMkLst>
            <pc:docMk/>
            <pc:sldMk cId="1059068151" sldId="1533"/>
            <ac:grpSpMk id="6" creationId="{911AFA44-6B46-46CF-BA22-A4A0C73579CE}"/>
          </ac:grpSpMkLst>
        </pc:grpChg>
        <pc:grpChg chg="add mod">
          <ac:chgData name="Vesa Juvonen" userId="c7243be1-99a3-4752-ab2a-0cf698cf8236" providerId="ADAL" clId="{26BADCD0-7D5B-4E6B-AA11-1F517CC0F007}" dt="2017-06-04T16:02:08.943" v="841" actId="14100"/>
          <ac:grpSpMkLst>
            <pc:docMk/>
            <pc:sldMk cId="1059068151" sldId="1533"/>
            <ac:grpSpMk id="7" creationId="{B5EFE703-F722-4B4F-842E-FE5F0582CE9C}"/>
          </ac:grpSpMkLst>
        </pc:grpChg>
      </pc:sldChg>
      <pc:sldChg chg="addSp delSp modSp add modTransition modAnim">
        <pc:chgData name="Vesa Juvonen" userId="c7243be1-99a3-4752-ab2a-0cf698cf8236" providerId="ADAL" clId="{26BADCD0-7D5B-4E6B-AA11-1F517CC0F007}" dt="2017-06-04T16:07:01.239" v="1377" actId="0"/>
        <pc:sldMkLst>
          <pc:docMk/>
          <pc:sldMk cId="75168395" sldId="1534"/>
        </pc:sldMkLst>
        <pc:spChg chg="del">
          <ac:chgData name="Vesa Juvonen" userId="c7243be1-99a3-4752-ab2a-0cf698cf8236" providerId="ADAL" clId="{26BADCD0-7D5B-4E6B-AA11-1F517CC0F007}" dt="2017-06-04T16:04:45.916" v="980" actId="0"/>
          <ac:spMkLst>
            <pc:docMk/>
            <pc:sldMk cId="75168395" sldId="1534"/>
            <ac:spMk id="2" creationId="{7B0C2639-7C72-410C-9957-C504B6A44E13}"/>
          </ac:spMkLst>
        </pc:spChg>
        <pc:spChg chg="add mod">
          <ac:chgData name="Vesa Juvonen" userId="c7243be1-99a3-4752-ab2a-0cf698cf8236" providerId="ADAL" clId="{26BADCD0-7D5B-4E6B-AA11-1F517CC0F007}" dt="2017-06-04T16:06:50.173" v="1364" actId="14100"/>
          <ac:spMkLst>
            <pc:docMk/>
            <pc:sldMk cId="75168395" sldId="1534"/>
            <ac:spMk id="4" creationId="{43BF72AC-1028-4CDD-A505-96D2F76F4FF4}"/>
          </ac:spMkLst>
        </pc:spChg>
        <pc:spChg chg="del">
          <ac:chgData name="Vesa Juvonen" userId="c7243be1-99a3-4752-ab2a-0cf698cf8236" providerId="ADAL" clId="{26BADCD0-7D5B-4E6B-AA11-1F517CC0F007}" dt="2017-06-04T16:04:45.916" v="980" actId="0"/>
          <ac:spMkLst>
            <pc:docMk/>
            <pc:sldMk cId="75168395" sldId="1534"/>
            <ac:spMk id="3" creationId="{0BAC2C4C-2D24-4318-8237-46E593E5CE2F}"/>
          </ac:spMkLst>
        </pc:spChg>
        <pc:spChg chg="add mod">
          <ac:chgData name="Vesa Juvonen" userId="c7243be1-99a3-4752-ab2a-0cf698cf8236" providerId="ADAL" clId="{26BADCD0-7D5B-4E6B-AA11-1F517CC0F007}" dt="2017-06-04T16:06:52.768" v="1365" actId="1076"/>
          <ac:spMkLst>
            <pc:docMk/>
            <pc:sldMk cId="75168395" sldId="1534"/>
            <ac:spMk id="5" creationId="{25ED9BB2-3F9E-49C5-8D6D-DF18DDBD758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Patterns and Practices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5803662" cy="33797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pPr marL="402846" defTabSz="924154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803662" y="8829967"/>
            <a:ext cx="1076558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341" y="76200"/>
            <a:ext cx="1314642" cy="47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Patterns and Practices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5941299" cy="361897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marL="577787" indent="0" algn="l">
              <a:defRPr sz="1200"/>
            </a:lvl1pPr>
          </a:lstStyle>
          <a:p>
            <a:pPr defTabSz="924154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29828" y="8829967"/>
            <a:ext cx="950392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341" y="76200"/>
            <a:ext cx="1314642" cy="47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 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80" y="6243237"/>
            <a:ext cx="1280160" cy="2744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" y="68262"/>
            <a:ext cx="375859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2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harePoint Title Slid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0" y="6243848"/>
            <a:ext cx="1280160" cy="2732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0" y="0"/>
            <a:ext cx="3972186" cy="144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01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82" y="6529422"/>
            <a:ext cx="12434711" cy="479744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37" y="6529422"/>
            <a:ext cx="1314642" cy="4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3986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82" y="6529422"/>
            <a:ext cx="12434711" cy="479744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37" y="6529422"/>
            <a:ext cx="1314642" cy="4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3968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882" y="6529422"/>
            <a:ext cx="12434711" cy="479744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37" y="6529422"/>
            <a:ext cx="1314642" cy="4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018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882" y="6529422"/>
            <a:ext cx="12434711" cy="479744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37" y="6529422"/>
            <a:ext cx="1314642" cy="4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99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tx2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tx2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82" y="6529422"/>
            <a:ext cx="12434711" cy="479744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37" y="6529422"/>
            <a:ext cx="1314642" cy="4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0635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82" y="6529422"/>
            <a:ext cx="12434711" cy="479744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37" y="6529422"/>
            <a:ext cx="1314642" cy="4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3255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tx2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tx2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82" y="6529422"/>
            <a:ext cx="12434711" cy="479744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37" y="6529422"/>
            <a:ext cx="1314642" cy="4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1930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82" y="6529422"/>
            <a:ext cx="12434711" cy="479744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37" y="6529422"/>
            <a:ext cx="1314642" cy="4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7079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82" y="6529422"/>
            <a:ext cx="12434711" cy="479744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37" y="6529422"/>
            <a:ext cx="1314642" cy="4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419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 Title Slid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0" y="6243848"/>
            <a:ext cx="1280160" cy="2732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0" y="0"/>
            <a:ext cx="3972186" cy="144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70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882" y="6529422"/>
            <a:ext cx="12434711" cy="479744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37" y="6529422"/>
            <a:ext cx="1314642" cy="4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45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82" y="6529422"/>
            <a:ext cx="12434711" cy="479744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37" y="6529422"/>
            <a:ext cx="1314642" cy="4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57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 dirty="0"/>
              <a:t>Sub-header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82" y="6529422"/>
            <a:ext cx="12434711" cy="479744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37" y="6529422"/>
            <a:ext cx="1314642" cy="4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1468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8"/>
          <a:stretch/>
        </p:blipFill>
        <p:spPr>
          <a:xfrm flipH="1">
            <a:off x="-2" y="0"/>
            <a:ext cx="12436475" cy="699484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512" y="6392862"/>
            <a:ext cx="1314642" cy="4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09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8"/>
          <a:stretch/>
        </p:blipFill>
        <p:spPr>
          <a:xfrm flipH="1">
            <a:off x="0" y="0"/>
            <a:ext cx="12436475" cy="699484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chemeClr val="accent4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512" y="6392862"/>
            <a:ext cx="1314642" cy="4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42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8"/>
          <a:stretch/>
        </p:blipFill>
        <p:spPr>
          <a:xfrm flipH="1">
            <a:off x="0" y="-320"/>
            <a:ext cx="12436475" cy="699484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6399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lang="en-US" sz="60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512" y="6392862"/>
            <a:ext cx="1314642" cy="479744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33565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l="10684" t="3757" r="105" b="20920"/>
          <a:stretch/>
        </p:blipFill>
        <p:spPr>
          <a:xfrm>
            <a:off x="-1" y="-320"/>
            <a:ext cx="12436475" cy="6994846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512" y="6392862"/>
            <a:ext cx="1314642" cy="4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03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15501"/>
          <a:stretch/>
        </p:blipFill>
        <p:spPr>
          <a:xfrm flipH="1">
            <a:off x="-1" y="0"/>
            <a:ext cx="12436475" cy="7000397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512" y="6392862"/>
            <a:ext cx="1314642" cy="4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78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9144000" cy="10987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6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Freeform 6"/>
          <p:cNvSpPr/>
          <p:nvPr userDrawn="1"/>
        </p:nvSpPr>
        <p:spPr bwMode="auto">
          <a:xfrm>
            <a:off x="8138456" y="0"/>
            <a:ext cx="4298019" cy="6995160"/>
          </a:xfrm>
          <a:custGeom>
            <a:avLst/>
            <a:gdLst>
              <a:gd name="connsiteX0" fmla="*/ 3108906 w 4298019"/>
              <a:gd name="connsiteY0" fmla="*/ 0 h 6995160"/>
              <a:gd name="connsiteX1" fmla="*/ 4298019 w 4298019"/>
              <a:gd name="connsiteY1" fmla="*/ 0 h 6995160"/>
              <a:gd name="connsiteX2" fmla="*/ 4298019 w 4298019"/>
              <a:gd name="connsiteY2" fmla="*/ 6995160 h 6995160"/>
              <a:gd name="connsiteX3" fmla="*/ 0 w 4298019"/>
              <a:gd name="connsiteY3" fmla="*/ 6995160 h 6995160"/>
              <a:gd name="connsiteX4" fmla="*/ 0 w 4298019"/>
              <a:gd name="connsiteY4" fmla="*/ 6994840 h 6995160"/>
              <a:gd name="connsiteX5" fmla="*/ 1440123 w 4298019"/>
              <a:gd name="connsiteY5" fmla="*/ 6994840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8019" h="6995160">
                <a:moveTo>
                  <a:pt x="3108906" y="0"/>
                </a:moveTo>
                <a:lnTo>
                  <a:pt x="4298019" y="0"/>
                </a:lnTo>
                <a:lnTo>
                  <a:pt x="4298019" y="6995160"/>
                </a:lnTo>
                <a:lnTo>
                  <a:pt x="0" y="6995160"/>
                </a:lnTo>
                <a:lnTo>
                  <a:pt x="0" y="6994840"/>
                </a:lnTo>
                <a:lnTo>
                  <a:pt x="1440123" y="6994840"/>
                </a:lnTo>
                <a:close/>
              </a:path>
            </a:pathLst>
          </a:custGeom>
          <a:solidFill>
            <a:srgbClr val="D7D7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" y="6425314"/>
            <a:ext cx="1314642" cy="47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67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9144000" cy="10987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6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Freeform 2"/>
          <p:cNvSpPr/>
          <p:nvPr userDrawn="1"/>
        </p:nvSpPr>
        <p:spPr bwMode="auto">
          <a:xfrm>
            <a:off x="8138456" y="0"/>
            <a:ext cx="4298019" cy="6995160"/>
          </a:xfrm>
          <a:custGeom>
            <a:avLst/>
            <a:gdLst>
              <a:gd name="connsiteX0" fmla="*/ 3108906 w 4298019"/>
              <a:gd name="connsiteY0" fmla="*/ 0 h 6995160"/>
              <a:gd name="connsiteX1" fmla="*/ 4298019 w 4298019"/>
              <a:gd name="connsiteY1" fmla="*/ 0 h 6995160"/>
              <a:gd name="connsiteX2" fmla="*/ 4298019 w 4298019"/>
              <a:gd name="connsiteY2" fmla="*/ 6995160 h 6995160"/>
              <a:gd name="connsiteX3" fmla="*/ 0 w 4298019"/>
              <a:gd name="connsiteY3" fmla="*/ 6995160 h 6995160"/>
              <a:gd name="connsiteX4" fmla="*/ 0 w 4298019"/>
              <a:gd name="connsiteY4" fmla="*/ 6994840 h 6995160"/>
              <a:gd name="connsiteX5" fmla="*/ 1440123 w 4298019"/>
              <a:gd name="connsiteY5" fmla="*/ 6994840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8019" h="6995160">
                <a:moveTo>
                  <a:pt x="3108906" y="0"/>
                </a:moveTo>
                <a:lnTo>
                  <a:pt x="4298019" y="0"/>
                </a:lnTo>
                <a:lnTo>
                  <a:pt x="4298019" y="6995160"/>
                </a:lnTo>
                <a:lnTo>
                  <a:pt x="0" y="6995160"/>
                </a:lnTo>
                <a:lnTo>
                  <a:pt x="0" y="6994840"/>
                </a:lnTo>
                <a:lnTo>
                  <a:pt x="1440123" y="6994840"/>
                </a:lnTo>
                <a:close/>
              </a:path>
            </a:pathLst>
          </a:custGeom>
          <a:solidFill>
            <a:srgbClr val="0067B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" y="6420189"/>
            <a:ext cx="1314642" cy="4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18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 Walk-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" y="-318"/>
            <a:ext cx="12435840" cy="6995160"/>
          </a:xfrm>
          <a:prstGeom prst="rect">
            <a:avLst/>
          </a:prstGeom>
        </p:spPr>
      </p:pic>
      <p:sp>
        <p:nvSpPr>
          <p:cNvPr id="10" name="Freeform 9"/>
          <p:cNvSpPr/>
          <p:nvPr userDrawn="1"/>
        </p:nvSpPr>
        <p:spPr bwMode="white">
          <a:xfrm>
            <a:off x="0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0" y="6243848"/>
            <a:ext cx="1280160" cy="27327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668482"/>
            <a:ext cx="5486336" cy="2286000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5735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0" y="0"/>
            <a:ext cx="3972186" cy="144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26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9144000" cy="10987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6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Freeform 2"/>
          <p:cNvSpPr/>
          <p:nvPr userDrawn="1"/>
        </p:nvSpPr>
        <p:spPr bwMode="auto">
          <a:xfrm>
            <a:off x="8138456" y="0"/>
            <a:ext cx="4298019" cy="6995160"/>
          </a:xfrm>
          <a:custGeom>
            <a:avLst/>
            <a:gdLst>
              <a:gd name="connsiteX0" fmla="*/ 3108906 w 4298019"/>
              <a:gd name="connsiteY0" fmla="*/ 0 h 6995160"/>
              <a:gd name="connsiteX1" fmla="*/ 4298019 w 4298019"/>
              <a:gd name="connsiteY1" fmla="*/ 0 h 6995160"/>
              <a:gd name="connsiteX2" fmla="*/ 4298019 w 4298019"/>
              <a:gd name="connsiteY2" fmla="*/ 6995160 h 6995160"/>
              <a:gd name="connsiteX3" fmla="*/ 0 w 4298019"/>
              <a:gd name="connsiteY3" fmla="*/ 6995160 h 6995160"/>
              <a:gd name="connsiteX4" fmla="*/ 0 w 4298019"/>
              <a:gd name="connsiteY4" fmla="*/ 6994840 h 6995160"/>
              <a:gd name="connsiteX5" fmla="*/ 1440123 w 4298019"/>
              <a:gd name="connsiteY5" fmla="*/ 6994840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8019" h="6995160">
                <a:moveTo>
                  <a:pt x="3108906" y="0"/>
                </a:moveTo>
                <a:lnTo>
                  <a:pt x="4298019" y="0"/>
                </a:lnTo>
                <a:lnTo>
                  <a:pt x="4298019" y="6995160"/>
                </a:lnTo>
                <a:lnTo>
                  <a:pt x="0" y="6995160"/>
                </a:lnTo>
                <a:lnTo>
                  <a:pt x="0" y="6994840"/>
                </a:lnTo>
                <a:lnTo>
                  <a:pt x="1440123" y="6994840"/>
                </a:lnTo>
                <a:close/>
              </a:path>
            </a:pathLst>
          </a:custGeom>
          <a:solidFill>
            <a:srgbClr val="0D690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" y="6420189"/>
            <a:ext cx="1314642" cy="4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72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9144000" cy="10987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6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Freeform 2"/>
          <p:cNvSpPr/>
          <p:nvPr userDrawn="1"/>
        </p:nvSpPr>
        <p:spPr bwMode="auto">
          <a:xfrm>
            <a:off x="8138456" y="0"/>
            <a:ext cx="4298019" cy="6995160"/>
          </a:xfrm>
          <a:custGeom>
            <a:avLst/>
            <a:gdLst>
              <a:gd name="connsiteX0" fmla="*/ 3108906 w 4298019"/>
              <a:gd name="connsiteY0" fmla="*/ 0 h 6995160"/>
              <a:gd name="connsiteX1" fmla="*/ 4298019 w 4298019"/>
              <a:gd name="connsiteY1" fmla="*/ 0 h 6995160"/>
              <a:gd name="connsiteX2" fmla="*/ 4298019 w 4298019"/>
              <a:gd name="connsiteY2" fmla="*/ 6995160 h 6995160"/>
              <a:gd name="connsiteX3" fmla="*/ 0 w 4298019"/>
              <a:gd name="connsiteY3" fmla="*/ 6995160 h 6995160"/>
              <a:gd name="connsiteX4" fmla="*/ 0 w 4298019"/>
              <a:gd name="connsiteY4" fmla="*/ 6994840 h 6995160"/>
              <a:gd name="connsiteX5" fmla="*/ 1440123 w 4298019"/>
              <a:gd name="connsiteY5" fmla="*/ 6994840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8019" h="6995160">
                <a:moveTo>
                  <a:pt x="3108906" y="0"/>
                </a:moveTo>
                <a:lnTo>
                  <a:pt x="4298019" y="0"/>
                </a:lnTo>
                <a:lnTo>
                  <a:pt x="4298019" y="6995160"/>
                </a:lnTo>
                <a:lnTo>
                  <a:pt x="0" y="6995160"/>
                </a:lnTo>
                <a:lnTo>
                  <a:pt x="0" y="6994840"/>
                </a:lnTo>
                <a:lnTo>
                  <a:pt x="1440123" y="6994840"/>
                </a:lnTo>
                <a:close/>
              </a:path>
            </a:pathLst>
          </a:custGeom>
          <a:solidFill>
            <a:srgbClr val="C3340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" y="6420189"/>
            <a:ext cx="1314642" cy="4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33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4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9144000" cy="10987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6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Freeform 2"/>
          <p:cNvSpPr/>
          <p:nvPr userDrawn="1"/>
        </p:nvSpPr>
        <p:spPr bwMode="auto">
          <a:xfrm>
            <a:off x="8138456" y="0"/>
            <a:ext cx="4298019" cy="6995160"/>
          </a:xfrm>
          <a:custGeom>
            <a:avLst/>
            <a:gdLst>
              <a:gd name="connsiteX0" fmla="*/ 3108906 w 4298019"/>
              <a:gd name="connsiteY0" fmla="*/ 0 h 6995160"/>
              <a:gd name="connsiteX1" fmla="*/ 4298019 w 4298019"/>
              <a:gd name="connsiteY1" fmla="*/ 0 h 6995160"/>
              <a:gd name="connsiteX2" fmla="*/ 4298019 w 4298019"/>
              <a:gd name="connsiteY2" fmla="*/ 6995160 h 6995160"/>
              <a:gd name="connsiteX3" fmla="*/ 0 w 4298019"/>
              <a:gd name="connsiteY3" fmla="*/ 6995160 h 6995160"/>
              <a:gd name="connsiteX4" fmla="*/ 0 w 4298019"/>
              <a:gd name="connsiteY4" fmla="*/ 6994840 h 6995160"/>
              <a:gd name="connsiteX5" fmla="*/ 1440123 w 4298019"/>
              <a:gd name="connsiteY5" fmla="*/ 6994840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8019" h="6995160">
                <a:moveTo>
                  <a:pt x="3108906" y="0"/>
                </a:moveTo>
                <a:lnTo>
                  <a:pt x="4298019" y="0"/>
                </a:lnTo>
                <a:lnTo>
                  <a:pt x="4298019" y="6995160"/>
                </a:lnTo>
                <a:lnTo>
                  <a:pt x="0" y="6995160"/>
                </a:lnTo>
                <a:lnTo>
                  <a:pt x="0" y="6994840"/>
                </a:lnTo>
                <a:lnTo>
                  <a:pt x="1440123" y="6994840"/>
                </a:lnTo>
                <a:close/>
              </a:path>
            </a:pathLst>
          </a:custGeom>
          <a:solidFill>
            <a:srgbClr val="000000">
              <a:alpha val="1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" y="6420189"/>
            <a:ext cx="1314642" cy="4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05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9144000" cy="10987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6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Freeform 2"/>
          <p:cNvSpPr/>
          <p:nvPr userDrawn="1"/>
        </p:nvSpPr>
        <p:spPr bwMode="auto">
          <a:xfrm>
            <a:off x="8138456" y="0"/>
            <a:ext cx="4298019" cy="6995160"/>
          </a:xfrm>
          <a:custGeom>
            <a:avLst/>
            <a:gdLst>
              <a:gd name="connsiteX0" fmla="*/ 3108906 w 4298019"/>
              <a:gd name="connsiteY0" fmla="*/ 0 h 6995160"/>
              <a:gd name="connsiteX1" fmla="*/ 4298019 w 4298019"/>
              <a:gd name="connsiteY1" fmla="*/ 0 h 6995160"/>
              <a:gd name="connsiteX2" fmla="*/ 4298019 w 4298019"/>
              <a:gd name="connsiteY2" fmla="*/ 6995160 h 6995160"/>
              <a:gd name="connsiteX3" fmla="*/ 0 w 4298019"/>
              <a:gd name="connsiteY3" fmla="*/ 6995160 h 6995160"/>
              <a:gd name="connsiteX4" fmla="*/ 0 w 4298019"/>
              <a:gd name="connsiteY4" fmla="*/ 6994840 h 6995160"/>
              <a:gd name="connsiteX5" fmla="*/ 1440123 w 4298019"/>
              <a:gd name="connsiteY5" fmla="*/ 6994840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8019" h="6995160">
                <a:moveTo>
                  <a:pt x="3108906" y="0"/>
                </a:moveTo>
                <a:lnTo>
                  <a:pt x="4298019" y="0"/>
                </a:lnTo>
                <a:lnTo>
                  <a:pt x="4298019" y="6995160"/>
                </a:lnTo>
                <a:lnTo>
                  <a:pt x="0" y="6995160"/>
                </a:lnTo>
                <a:lnTo>
                  <a:pt x="0" y="6994840"/>
                </a:lnTo>
                <a:lnTo>
                  <a:pt x="1440123" y="699484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" y="6420189"/>
            <a:ext cx="1314642" cy="4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12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1938"/>
            <a:ext cx="6216650" cy="6992587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marR="0" indent="0" algn="ctr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" y="6425314"/>
            <a:ext cx="1314642" cy="47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2176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" y="6420189"/>
            <a:ext cx="1314642" cy="4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77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" y="6420189"/>
            <a:ext cx="1314642" cy="4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16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" y="6420189"/>
            <a:ext cx="1314642" cy="4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2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and Half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4936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1754326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solidFill>
                  <a:schemeClr val="bg1"/>
                </a:solidFill>
              </a:defRPr>
            </a:lvl2pPr>
            <a:lvl3pPr marL="571500" indent="0">
              <a:buNone/>
              <a:defRPr sz="20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" y="6420189"/>
            <a:ext cx="1314642" cy="4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1" y="0"/>
            <a:ext cx="6245352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" y="6420189"/>
            <a:ext cx="1314642" cy="4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70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 Walk-in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54"/>
          <a:stretch/>
        </p:blipFill>
        <p:spPr>
          <a:xfrm>
            <a:off x="7937" y="-320"/>
            <a:ext cx="12428538" cy="6994845"/>
          </a:xfrm>
          <a:prstGeom prst="rect">
            <a:avLst/>
          </a:prstGeom>
        </p:spPr>
      </p:pic>
      <p:sp>
        <p:nvSpPr>
          <p:cNvPr id="10" name="Freeform 9"/>
          <p:cNvSpPr/>
          <p:nvPr userDrawn="1"/>
        </p:nvSpPr>
        <p:spPr bwMode="white">
          <a:xfrm>
            <a:off x="0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0" y="6243848"/>
            <a:ext cx="1280160" cy="27327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668482"/>
            <a:ext cx="5486336" cy="2286000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5735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0" y="0"/>
            <a:ext cx="3972186" cy="144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10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" y="6420189"/>
            <a:ext cx="1314642" cy="4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59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" y="6420189"/>
            <a:ext cx="1314642" cy="4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85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1754326"/>
          </a:xfrm>
        </p:spPr>
        <p:txBody>
          <a:bodyPr/>
          <a:lstStyle>
            <a:lvl1pPr>
              <a:defRPr sz="4000">
                <a:solidFill>
                  <a:schemeClr val="bg1">
                    <a:lumMod val="50000"/>
                  </a:schemeClr>
                </a:soli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solidFill>
                  <a:schemeClr val="bg1">
                    <a:lumMod val="50000"/>
                  </a:schemeClr>
                </a:solidFill>
              </a:defRPr>
            </a:lvl2pPr>
            <a:lvl3pPr marL="57150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" y="6425314"/>
            <a:ext cx="1314642" cy="47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9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" y="6420189"/>
            <a:ext cx="1314642" cy="4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85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2017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0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9070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2017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2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36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07133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1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1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65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30" y="1743775"/>
            <a:ext cx="10726460" cy="2909528"/>
          </a:xfrm>
        </p:spPr>
        <p:txBody>
          <a:bodyPr anchor="b"/>
          <a:lstStyle>
            <a:lvl1pPr>
              <a:defRPr sz="61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530" y="4680828"/>
            <a:ext cx="10726460" cy="523733"/>
          </a:xfrm>
        </p:spPr>
        <p:txBody>
          <a:bodyPr/>
          <a:lstStyle>
            <a:lvl1pPr marL="0" indent="0">
              <a:buNone/>
              <a:defRPr sz="2448">
                <a:solidFill>
                  <a:schemeClr val="tx1">
                    <a:tint val="75000"/>
                  </a:schemeClr>
                </a:solidFill>
              </a:defRPr>
            </a:lvl1pPr>
            <a:lvl2pPr marL="466298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052E-30DD-4B49-909F-3F52780A9024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82AC-7981-5040-88DB-E1F895D60A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5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 Walk-in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2"/>
          <a:stretch/>
        </p:blipFill>
        <p:spPr>
          <a:xfrm>
            <a:off x="0" y="-321"/>
            <a:ext cx="12444412" cy="6994845"/>
          </a:xfrm>
          <a:prstGeom prst="rect">
            <a:avLst/>
          </a:prstGeom>
        </p:spPr>
      </p:pic>
      <p:sp>
        <p:nvSpPr>
          <p:cNvPr id="10" name="Freeform 9"/>
          <p:cNvSpPr/>
          <p:nvPr userDrawn="1"/>
        </p:nvSpPr>
        <p:spPr bwMode="white">
          <a:xfrm>
            <a:off x="0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0" y="6243848"/>
            <a:ext cx="1280160" cy="27327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668482"/>
            <a:ext cx="5486336" cy="2286000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5735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0" y="0"/>
            <a:ext cx="3972186" cy="144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3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 Walk-in 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68"/>
          <a:stretch/>
        </p:blipFill>
        <p:spPr>
          <a:xfrm>
            <a:off x="0" y="0"/>
            <a:ext cx="12436475" cy="6994840"/>
          </a:xfrm>
          <a:prstGeom prst="rect">
            <a:avLst/>
          </a:prstGeom>
        </p:spPr>
      </p:pic>
      <p:sp>
        <p:nvSpPr>
          <p:cNvPr id="10" name="Freeform 9"/>
          <p:cNvSpPr/>
          <p:nvPr userDrawn="1"/>
        </p:nvSpPr>
        <p:spPr bwMode="white">
          <a:xfrm>
            <a:off x="0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0" y="6243848"/>
            <a:ext cx="1280160" cy="27327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668482"/>
            <a:ext cx="5486336" cy="2286000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5735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0" y="0"/>
            <a:ext cx="3972186" cy="144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97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 Walk-in 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4"/>
          <a:stretch/>
        </p:blipFill>
        <p:spPr>
          <a:xfrm>
            <a:off x="0" y="-320"/>
            <a:ext cx="12436475" cy="6994845"/>
          </a:xfrm>
          <a:prstGeom prst="rect">
            <a:avLst/>
          </a:prstGeom>
        </p:spPr>
      </p:pic>
      <p:sp>
        <p:nvSpPr>
          <p:cNvPr id="10" name="Freeform 9"/>
          <p:cNvSpPr/>
          <p:nvPr userDrawn="1"/>
        </p:nvSpPr>
        <p:spPr bwMode="white">
          <a:xfrm>
            <a:off x="0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0" y="6243848"/>
            <a:ext cx="1280160" cy="27327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668482"/>
            <a:ext cx="5486336" cy="2286000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5735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0" y="0"/>
            <a:ext cx="3972186" cy="144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11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 Walk-in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t="6468" b="9200"/>
          <a:stretch/>
        </p:blipFill>
        <p:spPr>
          <a:xfrm flipH="1">
            <a:off x="-3" y="-320"/>
            <a:ext cx="12451049" cy="6994845"/>
          </a:xfrm>
          <a:prstGeom prst="rect">
            <a:avLst/>
          </a:prstGeom>
        </p:spPr>
      </p:pic>
      <p:sp>
        <p:nvSpPr>
          <p:cNvPr id="10" name="Freeform 9"/>
          <p:cNvSpPr/>
          <p:nvPr userDrawn="1"/>
        </p:nvSpPr>
        <p:spPr bwMode="white">
          <a:xfrm>
            <a:off x="0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80" y="6243848"/>
            <a:ext cx="1280160" cy="27327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668482"/>
            <a:ext cx="5486336" cy="2286000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5735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0" y="0"/>
            <a:ext cx="3972186" cy="144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1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harePoint 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80" y="6243237"/>
            <a:ext cx="1280160" cy="2744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" y="68262"/>
            <a:ext cx="375859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7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188974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7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4" r:id="rId1"/>
    <p:sldLayoutId id="2147484343" r:id="rId2"/>
    <p:sldLayoutId id="2147484303" r:id="rId3"/>
    <p:sldLayoutId id="2147484367" r:id="rId4"/>
    <p:sldLayoutId id="2147484368" r:id="rId5"/>
    <p:sldLayoutId id="2147484369" r:id="rId6"/>
    <p:sldLayoutId id="2147484370" r:id="rId7"/>
    <p:sldLayoutId id="2147484374" r:id="rId8"/>
    <p:sldLayoutId id="2147484349" r:id="rId9"/>
    <p:sldLayoutId id="2147484350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  <p:sldLayoutId id="2147484312" r:id="rId18"/>
    <p:sldLayoutId id="2147484313" r:id="rId19"/>
    <p:sldLayoutId id="2147484321" r:id="rId20"/>
    <p:sldLayoutId id="2147484325" r:id="rId21"/>
    <p:sldLayoutId id="2147484355" r:id="rId22"/>
    <p:sldLayoutId id="2147484314" r:id="rId23"/>
    <p:sldLayoutId id="2147484360" r:id="rId24"/>
    <p:sldLayoutId id="2147484315" r:id="rId25"/>
    <p:sldLayoutId id="2147484372" r:id="rId26"/>
    <p:sldLayoutId id="2147484373" r:id="rId27"/>
    <p:sldLayoutId id="2147484316" r:id="rId28"/>
    <p:sldLayoutId id="2147484317" r:id="rId29"/>
    <p:sldLayoutId id="2147484318" r:id="rId30"/>
    <p:sldLayoutId id="2147484319" r:id="rId31"/>
    <p:sldLayoutId id="2147484358" r:id="rId32"/>
    <p:sldLayoutId id="2147484359" r:id="rId33"/>
    <p:sldLayoutId id="2147484320" r:id="rId34"/>
    <p:sldLayoutId id="2147484322" r:id="rId35"/>
    <p:sldLayoutId id="2147484323" r:id="rId36"/>
    <p:sldLayoutId id="2147484324" r:id="rId37"/>
    <p:sldLayoutId id="2147484361" r:id="rId38"/>
    <p:sldLayoutId id="2147484362" r:id="rId39"/>
    <p:sldLayoutId id="2147484363" r:id="rId40"/>
    <p:sldLayoutId id="2147484364" r:id="rId41"/>
    <p:sldLayoutId id="2147484365" r:id="rId42"/>
    <p:sldLayoutId id="2147484366" r:id="rId43"/>
    <p:sldLayoutId id="2147484326" r:id="rId44"/>
    <p:sldLayoutId id="2147484327" r:id="rId45"/>
    <p:sldLayoutId id="2147484328" r:id="rId46"/>
    <p:sldLayoutId id="2147484371" r:id="rId4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7080">
                <a:schemeClr val="tx2"/>
              </a:gs>
              <a:gs pos="29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setup multiple environments with your DevOps pipeline?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@VelinGeorgiev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3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701" y="2125678"/>
            <a:ext cx="11632167" cy="1828786"/>
          </a:xfrm>
        </p:spPr>
        <p:txBody>
          <a:bodyPr/>
          <a:lstStyle/>
          <a:p>
            <a:r>
              <a:rPr lang="en-US" dirty="0" smtClean="0"/>
              <a:t>Follow up </a:t>
            </a:r>
            <a:r>
              <a:rPr lang="en-US" dirty="0"/>
              <a:t>on </a:t>
            </a:r>
            <a:r>
              <a:rPr lang="en-US" dirty="0" smtClean="0"/>
              <a:t>“Setting </a:t>
            </a:r>
            <a:r>
              <a:rPr lang="en-US" dirty="0"/>
              <a:t>up Azure DevOps Pipelines for SharePoint Framework solutions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http://bit.ly/pnp-devops-1</a:t>
            </a:r>
          </a:p>
        </p:txBody>
      </p:sp>
    </p:spTree>
    <p:extLst>
      <p:ext uri="{BB962C8B-B14F-4D97-AF65-F5344CB8AC3E}">
        <p14:creationId xmlns:p14="http://schemas.microsoft.com/office/powerpoint/2010/main" val="146560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9565" y="760958"/>
            <a:ext cx="5514975" cy="5109091"/>
          </a:xfrm>
        </p:spPr>
        <p:txBody>
          <a:bodyPr/>
          <a:lstStyle/>
          <a:p>
            <a:r>
              <a:rPr lang="en-US" dirty="0" smtClean="0"/>
              <a:t>Developer environment</a:t>
            </a:r>
          </a:p>
          <a:p>
            <a:endParaRPr lang="en-US" dirty="0" smtClean="0"/>
          </a:p>
          <a:p>
            <a:r>
              <a:rPr lang="en-US" dirty="0" smtClean="0"/>
              <a:t>Site collection app catalog</a:t>
            </a:r>
          </a:p>
          <a:p>
            <a:endParaRPr lang="en-US" dirty="0"/>
          </a:p>
          <a:p>
            <a:r>
              <a:rPr lang="en-US" dirty="0" smtClean="0"/>
              <a:t>Automated deployment enabled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578277" y="754904"/>
            <a:ext cx="5486400" cy="467820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Production environment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Tenant app catalog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Requires approval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12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74701" y="3955786"/>
            <a:ext cx="11848192" cy="1828007"/>
          </a:xfrm>
        </p:spPr>
        <p:txBody>
          <a:bodyPr/>
          <a:lstStyle/>
          <a:p>
            <a:r>
              <a:rPr lang="en-US" dirty="0" smtClean="0"/>
              <a:t>Next tip: “How to setup SPFx configuration / app settings per environment?”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8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5-30719_SharePoint_Team_Template_Light">
  <a:themeElements>
    <a:clrScheme name="SharePoint Team Template Light">
      <a:dk1>
        <a:srgbClr val="505050"/>
      </a:dk1>
      <a:lt1>
        <a:srgbClr val="FFFFFF"/>
      </a:lt1>
      <a:dk2>
        <a:srgbClr val="0078D7"/>
      </a:dk2>
      <a:lt2>
        <a:srgbClr val="F0F0F0"/>
      </a:lt2>
      <a:accent1>
        <a:srgbClr val="0078D7"/>
      </a:accent1>
      <a:accent2>
        <a:srgbClr val="107C10"/>
      </a:accent2>
      <a:accent3>
        <a:srgbClr val="D83B01"/>
      </a:accent3>
      <a:accent4>
        <a:srgbClr val="5C2D91"/>
      </a:accent4>
      <a:accent5>
        <a:srgbClr val="00188F"/>
      </a:accent5>
      <a:accent6>
        <a:srgbClr val="FFB9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PnP Template.potx" id="{D194C4AE-6CC9-4F41-823F-11C2BDF990D2}" vid="{95655C88-2988-48C0-A48D-F83F04F22C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FB13D1C689144BB5F9CE4432496FCB" ma:contentTypeVersion="7" ma:contentTypeDescription="Create a new document." ma:contentTypeScope="" ma:versionID="b00b567ebaf4c2b237a31217575d6f1b">
  <xsd:schema xmlns:xsd="http://www.w3.org/2001/XMLSchema" xmlns:xs="http://www.w3.org/2001/XMLSchema" xmlns:p="http://schemas.microsoft.com/office/2006/metadata/properties" xmlns:ns2="cf1a6e66-1f70-4758-bffa-fec7fdad6eba" xmlns:ns3="faf12e0e-2dae-4c79-960d-0c36bb039773" targetNamespace="http://schemas.microsoft.com/office/2006/metadata/properties" ma:root="true" ma:fieldsID="2adf46c4505e3c5b41c855de8898a2a2" ns2:_="" ns3:_="">
    <xsd:import namespace="cf1a6e66-1f70-4758-bffa-fec7fdad6eba"/>
    <xsd:import namespace="faf12e0e-2dae-4c79-960d-0c36bb03977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1a6e66-1f70-4758-bffa-fec7fdad6eb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12e0e-2dae-4c79-960d-0c36bb0397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5C79DD-368F-4158-BE78-044F943636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1a6e66-1f70-4758-bffa-fec7fdad6eba"/>
    <ds:schemaRef ds:uri="faf12e0e-2dae-4c79-960d-0c36bb0397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415C1E-39C1-4B4D-88A6-34D5F810D216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cf1a6e66-1f70-4758-bffa-fec7fdad6eba"/>
    <ds:schemaRef ds:uri="http://purl.org/dc/terms/"/>
    <ds:schemaRef ds:uri="http://schemas.openxmlformats.org/package/2006/metadata/core-properties"/>
    <ds:schemaRef ds:uri="faf12e0e-2dae-4c79-960d-0c36bb03977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SharePoint%20PnP%20Template</Template>
  <TotalTime>3546</TotalTime>
  <Words>60</Words>
  <Application>Microsoft Office PowerPoint</Application>
  <PresentationFormat>Custom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Consolas</vt:lpstr>
      <vt:lpstr>Segoe UI</vt:lpstr>
      <vt:lpstr>Segoe UI Light</vt:lpstr>
      <vt:lpstr>Wingdings</vt:lpstr>
      <vt:lpstr>5-30719_SharePoint_Team_Template_Light</vt:lpstr>
      <vt:lpstr>How to setup multiple environments with your DevOps pipeline?</vt:lpstr>
      <vt:lpstr>Follow up on “Setting up Azure DevOps Pipelines for SharePoint Framework solutions”  http://bit.ly/pnp-devops-1</vt:lpstr>
      <vt:lpstr>PowerPoint Presentation</vt:lpstr>
      <vt:lpstr>Thank you!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template</dc:title>
  <dc:subject>&lt;Speech title here&gt;</dc:subject>
  <dc:creator>Vesa Juvonen</dc:creator>
  <cp:keywords>SharePoint, PnP</cp:keywords>
  <dc:description>Template: _x000d_
Formatting: _x000d_
Audience Type:</dc:description>
  <cp:lastModifiedBy>Velin Georgiev</cp:lastModifiedBy>
  <cp:revision>356</cp:revision>
  <dcterms:created xsi:type="dcterms:W3CDTF">2016-06-13T13:16:40Z</dcterms:created>
  <dcterms:modified xsi:type="dcterms:W3CDTF">2019-02-18T22:44:34Z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0x01010090FB13D1C689144BB5F9CE4432496FCB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