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56" r:id="rId5"/>
    <p:sldId id="264" r:id="rId6"/>
    <p:sldId id="257" r:id="rId7"/>
    <p:sldId id="265" r:id="rId8"/>
    <p:sldId id="261" r:id="rId9"/>
    <p:sldId id="269" r:id="rId10"/>
    <p:sldId id="274" r:id="rId11"/>
    <p:sldId id="266" r:id="rId12"/>
    <p:sldId id="268" r:id="rId13"/>
    <p:sldId id="267" r:id="rId14"/>
    <p:sldId id="276" r:id="rId15"/>
    <p:sldId id="270" r:id="rId16"/>
    <p:sldId id="275" r:id="rId17"/>
    <p:sldId id="272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EC8DA-FE58-4C28-B37A-0A7E72735F3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E6B7A-16BB-49CA-8F86-7C1E428B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context. This session is intended for developers with an intermediate level of experience with any programming language and it is mostly a demonstration. The session is specific to Office 365 and it does not cover SharePoint on-premises.</a:t>
            </a:r>
          </a:p>
          <a:p>
            <a:endParaRPr lang="en-US" dirty="0"/>
          </a:p>
          <a:p>
            <a:r>
              <a:rPr lang="en-US" dirty="0"/>
              <a:t>For business, consultants and architects: This session is giving you the future trends , so you can have more information when drive adopting within your teams and clients. For developers: This session is giving you the future trends in Microsoft 365 development so you can apply the latest recommended practices and save yourself some headaches.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context. After this session, an attendee will be able to utilize the SharePoint Framework to securely connect to Microsoft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1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attendee will learn how to call the Microsoft Graph using out-of-the-box features of the SharePoint Framework without headaches.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21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session will also cover how to leverage the use of isolated web parts, a model to connect securely to the Graph without exposing the token to other components on the page.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E6B7A-16BB-49CA-8F86-7C1E428B07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DD29-8B06-459F-AF9F-41C925BA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7E80-78C8-458E-BAF0-2676F901B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4D59-231D-4B78-9C11-30156233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75BA-38AE-4FC2-BCC8-0AF9A8D3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010B-B72F-422A-8CAD-DD7326E8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761C-510C-4438-A37D-F516184D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0C99B-E875-4DBC-8FD1-944D128A0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EF90-F235-47F7-AB21-1BFDB5E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18CF-7DD8-4E63-A991-C925BB63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C94C-FEAD-4421-A029-2B09F33F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B4017-8813-41BE-9800-32BDF0980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7FA6A-DF9A-48EB-87C2-820C7944C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69D3-711D-4169-A2FC-DF091CB5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2A3F-F470-4E0C-AC10-787E2E98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6282-3EF5-4DA6-96DA-2B9B138D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6125-A008-4047-B308-03A18F6F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441D-27DA-48A2-950D-F797AA89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500-DDB8-4A76-A6D0-651ACAB0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4F27-3387-43CD-BC1E-FD2B303E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AC6F9-EB9F-4658-B9F3-99BC70BB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5043-E900-4A5F-984B-99AB6F50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2F8DA-9400-445E-B84E-F1314D8A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3611A-BDDB-4B4B-9F49-8FD55089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0B6E3-0B72-4B09-BE27-27C13E70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5BC3-31F0-415E-A41F-29D1922F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70A4-816F-4A60-927F-72FB97A3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00FB-E698-489D-BA15-14565799F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13898-F169-4C6D-B1A7-7E0E66FE5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54FF3-79E8-4E93-A04F-3565D482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F9208-953C-4C2F-984F-B86A3E29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D8932-FC46-4E7C-83EC-AD425E46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9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C0C3-1F5B-425B-916D-4CD6AE12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95B6-8B75-4D82-99CC-A175D2C0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1942B-1C33-44C5-AF5F-0245CCBD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E256A-254F-4363-BA3E-90683E28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FFA81-B9AC-430B-A0D9-08EA9F955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3256D-B48D-4914-ABDD-D76A08F0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7D92F-0C95-4E44-A664-9E18948F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250EB-0954-4038-888D-6ED09FE7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819C-F19F-42BB-9328-229A8E0E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608C-03DB-4FC1-A789-4D6B920F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50CC4-6F9E-4284-B2E1-A306002E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47DCB-8FE8-4B03-BE59-D5AD8D02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D0F6D-4910-46B5-BB49-260F051A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FF8F4-B843-477A-B876-2116E3B4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44E6-FF81-439E-A8E6-CE3BA965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C6A2-D28F-4493-8622-13A7E0C9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4BB7-AE57-43BA-B6A2-BDCE044D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82DDA-5882-4A95-89C3-697F4C1F1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20E73-A9BB-4BCF-9FD2-451E496E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1B9C-7235-445D-8FCB-2566AF2D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2860-0AB5-45C0-A334-168C358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79F5-DDB9-43F5-B922-4C9381A7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7E5D2-C1B5-4764-9E0F-8C69F775E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B8EE3-26A0-4D17-9A4D-37141F5DA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8180-0B9D-445A-AE17-37FE3343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144F-018C-4369-A3F6-8A57DCD4601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9BA8E-F32E-4F48-B51A-8B9904E4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80B71-1162-48FB-8302-A53D45C7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2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E546C-DDD0-4AF7-8F02-4F4EA7E4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955F-633B-451F-B05F-E90144DF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F413-F8EA-403D-8C95-9B4277B9F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144F-018C-4369-A3F6-8A57DCD4601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AE3F-0FC5-4677-8600-0EC9E0EDF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F2E4-D502-43E9-B11A-55FD18A48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88D68-8FA4-4189-BBA7-D112321AF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graph/sdks/sdks-overvie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use-aad-tutorial" TargetMode="External"/><Relationship Id="rId2" Type="http://schemas.openxmlformats.org/officeDocument/2006/relationships/hyperlink" Target="https://developer.microsoft.com/en-us/graph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6414"/>
            <a:ext cx="9144000" cy="1655762"/>
          </a:xfrm>
        </p:spPr>
        <p:txBody>
          <a:bodyPr/>
          <a:lstStyle/>
          <a:p>
            <a:r>
              <a:rPr lang="en-US" dirty="0"/>
              <a:t>How are you?</a:t>
            </a:r>
          </a:p>
        </p:txBody>
      </p:sp>
    </p:spTree>
    <p:extLst>
      <p:ext uri="{BB962C8B-B14F-4D97-AF65-F5344CB8AC3E}">
        <p14:creationId xmlns:p14="http://schemas.microsoft.com/office/powerpoint/2010/main" val="267041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takeaways 2</a:t>
            </a:r>
            <a:br>
              <a:rPr lang="en-US" dirty="0"/>
            </a:br>
            <a:r>
              <a:rPr lang="en-US" dirty="0"/>
              <a:t>- Graph permissions in isolation</a:t>
            </a:r>
            <a:br>
              <a:rPr lang="en-US" dirty="0"/>
            </a:br>
            <a:r>
              <a:rPr lang="en-US" dirty="0"/>
              <a:t>- alternatives</a:t>
            </a:r>
          </a:p>
        </p:txBody>
      </p:sp>
    </p:spTree>
    <p:extLst>
      <p:ext uri="{BB962C8B-B14F-4D97-AF65-F5344CB8AC3E}">
        <p14:creationId xmlns:p14="http://schemas.microsoft.com/office/powerpoint/2010/main" val="273609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Isolated webpart?</a:t>
            </a:r>
          </a:p>
        </p:txBody>
      </p:sp>
    </p:spTree>
    <p:extLst>
      <p:ext uri="{BB962C8B-B14F-4D97-AF65-F5344CB8AC3E}">
        <p14:creationId xmlns:p14="http://schemas.microsoft.com/office/powerpoint/2010/main" val="125857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Grant permissions to the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office 365 CLI</a:t>
            </a:r>
          </a:p>
        </p:txBody>
      </p:sp>
    </p:spTree>
    <p:extLst>
      <p:ext uri="{BB962C8B-B14F-4D97-AF65-F5344CB8AC3E}">
        <p14:creationId xmlns:p14="http://schemas.microsoft.com/office/powerpoint/2010/main" val="155393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HttpGraphClient</a:t>
            </a:r>
            <a:r>
              <a:rPr lang="en-US" dirty="0"/>
              <a:t> in isolated web part in SharePoint</a:t>
            </a:r>
          </a:p>
        </p:txBody>
      </p:sp>
    </p:spTree>
    <p:extLst>
      <p:ext uri="{BB962C8B-B14F-4D97-AF65-F5344CB8AC3E}">
        <p14:creationId xmlns:p14="http://schemas.microsoft.com/office/powerpoint/2010/main" val="146910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BE89-9CA8-4471-A150-C72D5B34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msGraphClent</a:t>
            </a:r>
            <a:r>
              <a:rPr lang="en-US" dirty="0"/>
              <a:t> and </a:t>
            </a:r>
            <a:r>
              <a:rPr lang="en-US" dirty="0" err="1"/>
              <a:t>aadClient</a:t>
            </a:r>
            <a:r>
              <a:rPr lang="en-US" dirty="0"/>
              <a:t>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F79B-8713-4074-BD92-B5A3E179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graph web parts with different permissions on the page and one access token </a:t>
            </a:r>
            <a:r>
              <a:rPr lang="en-US" dirty="0">
                <a:sym typeface="Wingdings" panose="05000000000000000000" pitchFamily="2" charset="2"/>
              </a:rPr>
              <a:t> (because of ADAL </a:t>
            </a:r>
            <a:r>
              <a:rPr lang="en-US" dirty="0" err="1">
                <a:sym typeface="Wingdings" panose="05000000000000000000" pitchFamily="2" charset="2"/>
              </a:rPr>
              <a:t>js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When debugging using workbench the isolated webpart is not isolated and can conflict and does not retrieve the right </a:t>
            </a:r>
            <a:r>
              <a:rPr lang="en-US">
                <a:sym typeface="Wingdings" panose="05000000000000000000" pitchFamily="2" charset="2"/>
              </a:rPr>
              <a:t>access token.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8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BFC5-DBC7-47E9-A7C0-FF5CAA90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FA2B-25F6-406B-AE4D-B19A15CA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httpsAadClient</a:t>
            </a:r>
            <a:endParaRPr lang="en-US" dirty="0"/>
          </a:p>
          <a:p>
            <a:r>
              <a:rPr lang="en-US" dirty="0">
                <a:hlinkClick r:id="rId2"/>
              </a:rPr>
              <a:t>Graph JavaScript SDK</a:t>
            </a:r>
            <a:endParaRPr lang="en-US" dirty="0"/>
          </a:p>
          <a:p>
            <a:r>
              <a:rPr lang="en-US" dirty="0"/>
              <a:t>Graph components</a:t>
            </a:r>
          </a:p>
          <a:p>
            <a:r>
              <a:rPr lang="en-US" dirty="0" err="1"/>
              <a:t>Pnpjs</a:t>
            </a:r>
            <a:endParaRPr lang="en-US" dirty="0"/>
          </a:p>
          <a:p>
            <a:r>
              <a:rPr lang="en-US" dirty="0"/>
              <a:t>Implement it yourself using lib – MSAL, </a:t>
            </a:r>
            <a:r>
              <a:rPr lang="en-US" dirty="0" err="1"/>
              <a:t>ADALjs</a:t>
            </a:r>
            <a:r>
              <a:rPr lang="en-US" dirty="0"/>
              <a:t>, </a:t>
            </a:r>
          </a:p>
          <a:p>
            <a:r>
              <a:rPr lang="en-US" dirty="0"/>
              <a:t>Implement it yourself using HTTP calls – old school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Some guidance around that using on-prem </a:t>
            </a:r>
          </a:p>
        </p:txBody>
      </p:sp>
    </p:spTree>
    <p:extLst>
      <p:ext uri="{BB962C8B-B14F-4D97-AF65-F5344CB8AC3E}">
        <p14:creationId xmlns:p14="http://schemas.microsoft.com/office/powerpoint/2010/main" val="13813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63711"/>
          </a:xfrm>
        </p:spPr>
        <p:txBody>
          <a:bodyPr>
            <a:normAutofit fontScale="90000"/>
          </a:bodyPr>
          <a:lstStyle/>
          <a:p>
            <a:r>
              <a:rPr lang="en-US" dirty="0"/>
              <a:t>Key takeaways 2</a:t>
            </a:r>
            <a:br>
              <a:rPr lang="en-US" dirty="0"/>
            </a:br>
            <a:r>
              <a:rPr lang="en-US" dirty="0"/>
              <a:t>- Graph permissions in isolation</a:t>
            </a:r>
            <a:br>
              <a:rPr lang="en-US" dirty="0"/>
            </a:br>
            <a:r>
              <a:rPr lang="en-US" dirty="0"/>
              <a:t>- alternative ways to connect to graph</a:t>
            </a:r>
          </a:p>
        </p:txBody>
      </p:sp>
    </p:spTree>
    <p:extLst>
      <p:ext uri="{BB962C8B-B14F-4D97-AF65-F5344CB8AC3E}">
        <p14:creationId xmlns:p14="http://schemas.microsoft.com/office/powerpoint/2010/main" val="213958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0CD7-AE7B-4DB9-BA24-B7BC5DC9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A61C-44AC-4EDD-AAB6-2527B383C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++ as single framework for development across Microsoft 365 services</a:t>
            </a:r>
          </a:p>
          <a:p>
            <a:r>
              <a:rPr lang="en-US" dirty="0"/>
              <a:t>Graph as single endpoint for consuming Microsoft APIs</a:t>
            </a:r>
          </a:p>
        </p:txBody>
      </p:sp>
    </p:spTree>
    <p:extLst>
      <p:ext uri="{BB962C8B-B14F-4D97-AF65-F5344CB8AC3E}">
        <p14:creationId xmlns:p14="http://schemas.microsoft.com/office/powerpoint/2010/main" val="254985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EB0A-0CB0-44FD-9305-C89EA271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 immediately?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F60B-EA49-42B1-B33E-EDBD757C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https://developer.microsoft.com/en-us/graph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https://docs.microsoft.com/en-us/sharepoint/dev/spfx/use-aad-tutorial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3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1EEB-BB29-435C-9226-5A86BD3E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a backup </a:t>
            </a:r>
            <a:r>
              <a:rPr lang="en-US" dirty="0" err="1"/>
              <a:t>spfx</a:t>
            </a:r>
            <a:r>
              <a:rPr lang="en-US" dirty="0"/>
              <a:t> </a:t>
            </a:r>
            <a:r>
              <a:rPr lang="en-US" dirty="0" err="1"/>
              <a:t>sppkg</a:t>
            </a:r>
            <a:r>
              <a:rPr lang="en-US" dirty="0"/>
              <a:t>. Other id.</a:t>
            </a:r>
          </a:p>
        </p:txBody>
      </p:sp>
    </p:spTree>
    <p:extLst>
      <p:ext uri="{BB962C8B-B14F-4D97-AF65-F5344CB8AC3E}">
        <p14:creationId xmlns:p14="http://schemas.microsoft.com/office/powerpoint/2010/main" val="330393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899" y="2601119"/>
            <a:ext cx="9144000" cy="1655762"/>
          </a:xfrm>
        </p:spPr>
        <p:txBody>
          <a:bodyPr/>
          <a:lstStyle/>
          <a:p>
            <a:r>
              <a:rPr lang="en-US" dirty="0"/>
              <a:t>Why should I care about this session?</a:t>
            </a:r>
          </a:p>
        </p:txBody>
      </p:sp>
    </p:spTree>
    <p:extLst>
      <p:ext uri="{BB962C8B-B14F-4D97-AF65-F5344CB8AC3E}">
        <p14:creationId xmlns:p14="http://schemas.microsoft.com/office/powerpoint/2010/main" val="262923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144" y="2749781"/>
            <a:ext cx="9144000" cy="1655762"/>
          </a:xfrm>
        </p:spPr>
        <p:txBody>
          <a:bodyPr/>
          <a:lstStyle/>
          <a:p>
            <a:r>
              <a:rPr lang="en-US" dirty="0"/>
              <a:t>I am using on-prem. 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20047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What is Microsoft Graph?</a:t>
            </a:r>
          </a:p>
        </p:txBody>
      </p:sp>
    </p:spTree>
    <p:extLst>
      <p:ext uri="{BB962C8B-B14F-4D97-AF65-F5344CB8AC3E}">
        <p14:creationId xmlns:p14="http://schemas.microsoft.com/office/powerpoint/2010/main" val="302829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Nice graphic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 Graph</a:t>
            </a:r>
          </a:p>
        </p:txBody>
      </p:sp>
    </p:spTree>
    <p:extLst>
      <p:ext uri="{BB962C8B-B14F-4D97-AF65-F5344CB8AC3E}">
        <p14:creationId xmlns:p14="http://schemas.microsoft.com/office/powerpoint/2010/main" val="190178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What is SharePoint Framework?</a:t>
            </a:r>
          </a:p>
        </p:txBody>
      </p:sp>
    </p:spTree>
    <p:extLst>
      <p:ext uri="{BB962C8B-B14F-4D97-AF65-F5344CB8AC3E}">
        <p14:creationId xmlns:p14="http://schemas.microsoft.com/office/powerpoint/2010/main" val="397709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Nice graphic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SharePoint Framework++ covers all Office 365 services</a:t>
            </a:r>
          </a:p>
        </p:txBody>
      </p:sp>
    </p:spTree>
    <p:extLst>
      <p:ext uri="{BB962C8B-B14F-4D97-AF65-F5344CB8AC3E}">
        <p14:creationId xmlns:p14="http://schemas.microsoft.com/office/powerpoint/2010/main" val="1107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6A4A-9B5D-424B-8234-6AE3BF30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HttpGraphClient</a:t>
            </a:r>
            <a:r>
              <a:rPr lang="en-US" dirty="0"/>
              <a:t> in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42311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5B4-9FC7-41BF-BFE8-09722E64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takeaways</a:t>
            </a:r>
            <a:br>
              <a:rPr lang="en-US" dirty="0"/>
            </a:br>
            <a:r>
              <a:rPr lang="en-US" dirty="0"/>
              <a:t>- Graph requires permissions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httpGraphClient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5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423</Words>
  <Application>Microsoft Office PowerPoint</Application>
  <PresentationFormat>Widescreen</PresentationFormat>
  <Paragraphs>59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Nice graphic</vt:lpstr>
      <vt:lpstr>PowerPoint Presentation</vt:lpstr>
      <vt:lpstr>Nice graphic</vt:lpstr>
      <vt:lpstr>DEMO 1</vt:lpstr>
      <vt:lpstr>Key takeaways - Graph requires permissions - httpGraphClient</vt:lpstr>
      <vt:lpstr>Key takeaways 2 - Graph permissions in isolation - alternatives</vt:lpstr>
      <vt:lpstr>PowerPoint Presentation</vt:lpstr>
      <vt:lpstr>Grant permissions to the app</vt:lpstr>
      <vt:lpstr>DEMO 2</vt:lpstr>
      <vt:lpstr>msGraphClent and aadClient Caveats</vt:lpstr>
      <vt:lpstr>Alternatives</vt:lpstr>
      <vt:lpstr>Key takeaways 2 - Graph permissions in isolation - alternative ways to connect to graph</vt:lpstr>
      <vt:lpstr>Conclusion</vt:lpstr>
      <vt:lpstr>How to get started immediately?</vt:lpstr>
      <vt:lpstr>Prepare a backup spfx sppkg. Other id.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context</dc:title>
  <dc:creator>Velin Georgiev</dc:creator>
  <cp:lastModifiedBy>Velin Georgiev</cp:lastModifiedBy>
  <cp:revision>21</cp:revision>
  <dcterms:created xsi:type="dcterms:W3CDTF">2020-02-10T10:11:41Z</dcterms:created>
  <dcterms:modified xsi:type="dcterms:W3CDTF">2020-02-11T12:17:21Z</dcterms:modified>
</cp:coreProperties>
</file>