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14A5-A1B0-4633-A4FD-CF95B71A2C1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5689-4EBA-45F9-AC0E-4590BDEB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4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14A5-A1B0-4633-A4FD-CF95B71A2C1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5689-4EBA-45F9-AC0E-4590BDEB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1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14A5-A1B0-4633-A4FD-CF95B71A2C1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5689-4EBA-45F9-AC0E-4590BDEB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1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14A5-A1B0-4633-A4FD-CF95B71A2C1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5689-4EBA-45F9-AC0E-4590BDEB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14A5-A1B0-4633-A4FD-CF95B71A2C1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5689-4EBA-45F9-AC0E-4590BDEB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14A5-A1B0-4633-A4FD-CF95B71A2C1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5689-4EBA-45F9-AC0E-4590BDEB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2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14A5-A1B0-4633-A4FD-CF95B71A2C1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5689-4EBA-45F9-AC0E-4590BDEB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14A5-A1B0-4633-A4FD-CF95B71A2C1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5689-4EBA-45F9-AC0E-4590BDEB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14A5-A1B0-4633-A4FD-CF95B71A2C1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5689-4EBA-45F9-AC0E-4590BDEB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1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14A5-A1B0-4633-A4FD-CF95B71A2C1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5689-4EBA-45F9-AC0E-4590BDEB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1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14A5-A1B0-4633-A4FD-CF95B71A2C1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5689-4EBA-45F9-AC0E-4590BDEB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5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14A5-A1B0-4633-A4FD-CF95B71A2C13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15689-4EBA-45F9-AC0E-4590BDEBB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8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1432" y="697832"/>
            <a:ext cx="492191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75963"/>
                </a:solidFill>
                <a:latin typeface="Roboto Light" panose="02000000000000000000" pitchFamily="2" charset="0"/>
              </a:rPr>
              <a:t>Step 3</a:t>
            </a:r>
          </a:p>
          <a:p>
            <a:endParaRPr lang="en-US" sz="2000" dirty="0">
              <a:solidFill>
                <a:srgbClr val="575963"/>
              </a:solidFill>
              <a:latin typeface="Roboto Light" panose="02000000000000000000" pitchFamily="2" charset="0"/>
            </a:endParaRPr>
          </a:p>
          <a:p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. Integer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purus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eros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vulputate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at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tempor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at,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placerat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sit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libero.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Aliquam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volutpat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Proin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sollicitudin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felis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libero, vitae porta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purus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elementum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quis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Suspendisse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vestibulum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metus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non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pulvinar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venenatis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Mauris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orci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sem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pulvinar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dictum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sed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tellus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Suspendisse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massa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est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viverra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congue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quis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condimentum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in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orci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Aenean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ligula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mauris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eleifend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vel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lorem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ultricies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ullamcorper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laoreet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orci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Sed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in cursus lorem.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Nullam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placerat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nibh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quis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ante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vestibulum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eleifend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cursus lorem dictum.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Praesent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ac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mi.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Pellentesque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interdum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laoreet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sapien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quis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accumsan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Duis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scelerisque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vulputate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metus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ac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laoreet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Sed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convallis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placerat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.</a:t>
            </a:r>
            <a:endParaRPr lang="en-US" sz="1400" dirty="0" smtClean="0">
              <a:solidFill>
                <a:srgbClr val="575862"/>
              </a:solidFill>
              <a:latin typeface="Roboto Light" panose="02000000000000000000" pitchFamily="2" charset="0"/>
            </a:endParaRPr>
          </a:p>
          <a:p>
            <a:endParaRPr lang="en-US" sz="2000" dirty="0">
              <a:solidFill>
                <a:srgbClr val="575963"/>
              </a:solidFill>
              <a:latin typeface="Roboto Light" panose="02000000000000000000" pitchFamily="2" charset="0"/>
            </a:endParaRPr>
          </a:p>
          <a:p>
            <a:endParaRPr lang="en-US" sz="2000" dirty="0" smtClean="0">
              <a:solidFill>
                <a:srgbClr val="575963"/>
              </a:solidFill>
              <a:latin typeface="Roboto Light" panose="02000000000000000000" pitchFamily="2" charset="0"/>
            </a:endParaRPr>
          </a:p>
          <a:p>
            <a:endParaRPr lang="en-US" sz="2000" dirty="0">
              <a:solidFill>
                <a:srgbClr val="575963"/>
              </a:solidFill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18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1432" y="697832"/>
            <a:ext cx="492191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75963"/>
                </a:solidFill>
                <a:latin typeface="Roboto Light" panose="02000000000000000000" pitchFamily="2" charset="0"/>
              </a:rPr>
              <a:t>Step 4</a:t>
            </a:r>
          </a:p>
          <a:p>
            <a:endParaRPr lang="en-US" sz="2000" dirty="0">
              <a:solidFill>
                <a:srgbClr val="575963"/>
              </a:solidFill>
              <a:latin typeface="Roboto Light" panose="02000000000000000000" pitchFamily="2" charset="0"/>
            </a:endParaRPr>
          </a:p>
          <a:p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adipiscing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elit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. Integer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purus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eros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vulputate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at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tempor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at,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placerat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sit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amet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libero.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Aliquam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volutpat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Proin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sollicitudin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felis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libero, vitae porta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purus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elementum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quis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Suspendisse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vestibulum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metus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non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pulvinar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venenatis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Mauris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orci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sem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pulvinar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dictum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sed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consectetur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tellus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Suspendisse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massa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est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viverra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eu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congue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quis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condimentum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in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orci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Aenean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ligula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mauris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eleifend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vel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lorem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ultricies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ullamcorper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laoreet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orci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Sed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in cursus lorem.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Nullam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placerat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nibh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quis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ante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vestibulum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,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eleifend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cursus lorem dictum.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Praesent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ac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odio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mi.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Pellentesque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interdum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laoreet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sapien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quis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accumsan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Duis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scelerisque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vulputate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metus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ac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laoreet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.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Sed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convallis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placerat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 </a:t>
            </a:r>
            <a:r>
              <a:rPr lang="en-US" sz="1400" dirty="0" err="1">
                <a:solidFill>
                  <a:srgbClr val="575862"/>
                </a:solidFill>
                <a:latin typeface="Roboto Light" panose="02000000000000000000" pitchFamily="2" charset="0"/>
              </a:rPr>
              <a:t>erat</a:t>
            </a:r>
            <a:r>
              <a:rPr lang="en-US" sz="1400" dirty="0">
                <a:solidFill>
                  <a:srgbClr val="575862"/>
                </a:solidFill>
                <a:latin typeface="Roboto Light" panose="02000000000000000000" pitchFamily="2" charset="0"/>
              </a:rPr>
              <a:t>.</a:t>
            </a:r>
            <a:endParaRPr lang="en-US" sz="1400" dirty="0" smtClean="0">
              <a:solidFill>
                <a:srgbClr val="575862"/>
              </a:solidFill>
              <a:latin typeface="Roboto Light" panose="02000000000000000000" pitchFamily="2" charset="0"/>
            </a:endParaRPr>
          </a:p>
          <a:p>
            <a:endParaRPr lang="en-US" sz="2000" dirty="0">
              <a:solidFill>
                <a:srgbClr val="575963"/>
              </a:solidFill>
              <a:latin typeface="Roboto Light" panose="02000000000000000000" pitchFamily="2" charset="0"/>
            </a:endParaRPr>
          </a:p>
          <a:p>
            <a:endParaRPr lang="en-US" sz="2000" dirty="0" smtClean="0">
              <a:solidFill>
                <a:srgbClr val="575963"/>
              </a:solidFill>
              <a:latin typeface="Roboto Light" panose="02000000000000000000" pitchFamily="2" charset="0"/>
            </a:endParaRPr>
          </a:p>
          <a:p>
            <a:endParaRPr lang="en-US" sz="2000" dirty="0">
              <a:solidFill>
                <a:srgbClr val="575963"/>
              </a:solidFill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95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Abdala</dc:creator>
  <cp:lastModifiedBy>Ali Abdala</cp:lastModifiedBy>
  <cp:revision>1</cp:revision>
  <dcterms:created xsi:type="dcterms:W3CDTF">2017-07-14T14:08:49Z</dcterms:created>
  <dcterms:modified xsi:type="dcterms:W3CDTF">2017-07-14T14:09:05Z</dcterms:modified>
</cp:coreProperties>
</file>