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ADDF2C-6842-45DE-BCFE-FEEFC935293B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9BD408-D8D1-4FED-B70C-D33F908C1D4C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972529"/>
          </a:xfrm>
        </p:spPr>
        <p:txBody>
          <a:bodyPr/>
          <a:lstStyle/>
          <a:p>
            <a:pPr algn="l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Морски шах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071538" y="3714752"/>
            <a:ext cx="7772400" cy="1199704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Димитър Нешев</a:t>
            </a:r>
          </a:p>
          <a:p>
            <a:r>
              <a:rPr lang="bg-BG" sz="2400" dirty="0" smtClean="0"/>
              <a:t>Велислав Великов</a:t>
            </a:r>
            <a:endParaRPr lang="bg-BG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Получени резултати</a:t>
            </a:r>
            <a:endParaRPr lang="bg-BG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71612"/>
            <a:ext cx="707439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28" y="6072206"/>
            <a:ext cx="426570" cy="61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Свързано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4132" y="3500438"/>
            <a:ext cx="3888396" cy="3071834"/>
          </a:xfrm>
          <a:prstGeom prst="rect">
            <a:avLst/>
          </a:prstGeom>
          <a:noFill/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3032" y="6072206"/>
            <a:ext cx="69812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 descr="Резултат с изображение за lcd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857364"/>
            <a:ext cx="6053836" cy="2552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Морски шах от светодиоди(два цвята), управляван чрез бутони.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УВОД</a:t>
            </a:r>
            <a:endParaRPr lang="bg-BG" dirty="0"/>
          </a:p>
        </p:txBody>
      </p:sp>
      <p:pic>
        <p:nvPicPr>
          <p:cNvPr id="3074" name="Picture 2" descr="Резултат с изображение за tic tac to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714620"/>
            <a:ext cx="3429024" cy="342902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3882" y="5929330"/>
            <a:ext cx="434398" cy="74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57200" y="1481329"/>
            <a:ext cx="8186766" cy="1804796"/>
          </a:xfrm>
        </p:spPr>
        <p:txBody>
          <a:bodyPr>
            <a:normAutofit lnSpcReduction="10000"/>
          </a:bodyPr>
          <a:lstStyle/>
          <a:p>
            <a:r>
              <a:rPr lang="bg-BG" sz="2800" dirty="0" smtClean="0"/>
              <a:t>- 9 двуцветни светодиода или по 9 за 2-та цвята на играчите</a:t>
            </a:r>
          </a:p>
          <a:p>
            <a:r>
              <a:rPr lang="bg-BG" sz="2800" dirty="0" smtClean="0"/>
              <a:t>- 9 </a:t>
            </a:r>
            <a:r>
              <a:rPr lang="bg-BG" sz="2800" dirty="0" err="1" smtClean="0"/>
              <a:t>тактилни</a:t>
            </a:r>
            <a:r>
              <a:rPr lang="bg-BG" sz="2800" dirty="0" smtClean="0"/>
              <a:t> бутона </a:t>
            </a:r>
          </a:p>
          <a:p>
            <a:r>
              <a:rPr lang="bg-BG" sz="2800" dirty="0" smtClean="0"/>
              <a:t>  - контролер ,,</a:t>
            </a:r>
            <a:r>
              <a:rPr lang="en-US" sz="2800" dirty="0" smtClean="0"/>
              <a:t>Arduino uno R3”</a:t>
            </a:r>
            <a:endParaRPr lang="bg-BG" sz="2800" dirty="0" smtClean="0"/>
          </a:p>
          <a:p>
            <a:endParaRPr lang="bg-BG" sz="28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Преглед на елементната база</a:t>
            </a:r>
            <a:endParaRPr lang="bg-BG" dirty="0"/>
          </a:p>
        </p:txBody>
      </p:sp>
      <p:pic>
        <p:nvPicPr>
          <p:cNvPr id="5" name="Картина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773940">
            <a:off x="58908" y="3997915"/>
            <a:ext cx="3407824" cy="115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3357562"/>
            <a:ext cx="1943402" cy="1928826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1090" y="6000768"/>
            <a:ext cx="428628" cy="64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Картина 7" descr="Свързано изображение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8" y="3643314"/>
            <a:ext cx="350046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42844" y="142852"/>
            <a:ext cx="8401080" cy="1214446"/>
          </a:xfrm>
        </p:spPr>
        <p:txBody>
          <a:bodyPr>
            <a:normAutofit/>
          </a:bodyPr>
          <a:lstStyle/>
          <a:p>
            <a:r>
              <a:rPr lang="bg-BG" dirty="0" smtClean="0"/>
              <a:t>Принципен </a:t>
            </a:r>
            <a:r>
              <a:rPr lang="bg-BG" dirty="0" smtClean="0"/>
              <a:t>хардуерен</a:t>
            </a:r>
            <a:endParaRPr lang="bg-BG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054347"/>
            <a:ext cx="428628" cy="5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28736"/>
            <a:ext cx="7456053" cy="420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01080" cy="1654164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Принципен </a:t>
            </a:r>
            <a:r>
              <a:rPr lang="bg-BG" sz="3200" dirty="0" smtClean="0"/>
              <a:t>софтуерен </a:t>
            </a:r>
            <a:r>
              <a:rPr lang="bg-BG" sz="3200" dirty="0" smtClean="0"/>
              <a:t>модел</a:t>
            </a:r>
            <a:br>
              <a:rPr lang="bg-BG" sz="3200" dirty="0" smtClean="0"/>
            </a:br>
            <a:endParaRPr lang="bg-BG" sz="3200" dirty="0"/>
          </a:p>
        </p:txBody>
      </p:sp>
      <p:pic>
        <p:nvPicPr>
          <p:cNvPr id="4" name="Картина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000108"/>
            <a:ext cx="792961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8312" y="6072205"/>
            <a:ext cx="407597" cy="53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52" y="928670"/>
            <a:ext cx="54864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Принципна електрическа схема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0237" y="6072206"/>
            <a:ext cx="430919" cy="58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9" y="6078466"/>
            <a:ext cx="428628" cy="61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Заглавие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Принципна електрическа схема</a:t>
            </a:r>
            <a:endParaRPr kumimoji="0" lang="bg-BG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Картина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643050"/>
            <a:ext cx="4386278" cy="402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Картина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2786058"/>
            <a:ext cx="364333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,, </a:t>
            </a:r>
            <a:r>
              <a:rPr lang="en-US" dirty="0" smtClean="0"/>
              <a:t>Setup “</a:t>
            </a:r>
            <a:endParaRPr lang="bg-BG" dirty="0" smtClean="0"/>
          </a:p>
          <a:p>
            <a:pPr marL="624078" indent="-514350">
              <a:buFont typeface="+mj-lt"/>
              <a:buAutoNum type="arabicPeriod"/>
            </a:pPr>
            <a:r>
              <a:rPr lang="bg-BG" dirty="0" smtClean="0"/>
              <a:t>Рестарт</a:t>
            </a:r>
          </a:p>
          <a:p>
            <a:pPr marL="624078" indent="-514350">
              <a:buFont typeface="+mj-lt"/>
              <a:buAutoNum type="arabicPeriod"/>
            </a:pPr>
            <a:r>
              <a:rPr lang="bg-BG" dirty="0" smtClean="0"/>
              <a:t>Основна </a:t>
            </a:r>
            <a:r>
              <a:rPr lang="bg-BG" dirty="0" smtClean="0"/>
              <a:t>функция</a:t>
            </a:r>
          </a:p>
          <a:p>
            <a:pPr marL="624078" indent="-514350">
              <a:buFont typeface="+mj-lt"/>
              <a:buAutoNum type="arabicPeriod"/>
            </a:pPr>
            <a:r>
              <a:rPr lang="bg-BG" dirty="0" smtClean="0"/>
              <a:t>Край на </a:t>
            </a:r>
            <a:r>
              <a:rPr lang="bg-BG" dirty="0" smtClean="0"/>
              <a:t>играта</a:t>
            </a:r>
          </a:p>
          <a:p>
            <a:pPr marL="624078" indent="-514350">
              <a:buFont typeface="+mj-lt"/>
              <a:buAutoNum type="arabicPeriod"/>
            </a:pPr>
            <a:r>
              <a:rPr lang="bg-BG" dirty="0" smtClean="0"/>
              <a:t>Победител</a:t>
            </a:r>
          </a:p>
          <a:p>
            <a:pPr marL="624078" indent="-514350">
              <a:buFont typeface="+mj-lt"/>
              <a:buAutoNum type="arabicPeriod"/>
            </a:pPr>
            <a:endParaRPr lang="bg-BG" dirty="0" smtClean="0"/>
          </a:p>
          <a:p>
            <a:pPr marL="624078" indent="-514350">
              <a:buFont typeface="+mj-lt"/>
              <a:buAutoNum type="arabicPeriod"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Описание на софтуера - функции</a:t>
            </a:r>
            <a:endParaRPr lang="bg-BG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286" y="6072206"/>
            <a:ext cx="393411" cy="58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Свързваме отделните елементи както е показано на схемата с помощта на поялник. Свързването към контролера става чрез джъмпер-кабели.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Същинска реализация на проекта</a:t>
            </a:r>
            <a:endParaRPr lang="bg-BG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067151"/>
            <a:ext cx="428628" cy="60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</TotalTime>
  <Words>99</Words>
  <Application>Microsoft Office PowerPoint</Application>
  <PresentationFormat>Презентация на цял екран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Открито място</vt:lpstr>
      <vt:lpstr>Морски шах</vt:lpstr>
      <vt:lpstr>УВОД</vt:lpstr>
      <vt:lpstr>Преглед на елементната база</vt:lpstr>
      <vt:lpstr>Принципен хардуерен</vt:lpstr>
      <vt:lpstr>Принципен софтуерен модел </vt:lpstr>
      <vt:lpstr>Принципна електрическа схема</vt:lpstr>
      <vt:lpstr>Слайд 7</vt:lpstr>
      <vt:lpstr>Описание на софтуера - функции</vt:lpstr>
      <vt:lpstr>Същинска реализация на проекта</vt:lpstr>
      <vt:lpstr>Получени резултати</vt:lpstr>
      <vt:lpstr>Бъдещо развитие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Морски шах</dc:title>
  <dc:creator>Willi</dc:creator>
  <cp:lastModifiedBy>Willi</cp:lastModifiedBy>
  <cp:revision>4</cp:revision>
  <dcterms:created xsi:type="dcterms:W3CDTF">2017-06-05T08:18:59Z</dcterms:created>
  <dcterms:modified xsi:type="dcterms:W3CDTF">2017-06-05T08:54:16Z</dcterms:modified>
</cp:coreProperties>
</file>