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A8746-4A51-4226-9EAA-91EE8031F929}" v="1" dt="2023-08-08T04:42:48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49" d="100"/>
          <a:sy n="49" d="100"/>
        </p:scale>
        <p:origin x="4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F300-E289-3B75-BDC8-4DE3675C5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6FC65-B6EF-28F3-D878-76B18BE16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023D-4E68-D13E-11A5-2126F77E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C062-FB5E-39AD-D0CC-33A5EB18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B5D1-BFBF-34A0-9175-550B365E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8DA1-C310-DD5B-B2DD-638FC028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550D8-E790-5196-46DC-424F279DF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86B0-E7E0-EDEF-2BC7-9E9D08F5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6A96-F864-E259-A0A6-4E8B9285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D51B-38D1-E1FE-11B1-057F25B7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AFD01-DFEF-2A28-8A13-36C52AD36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BAD7C-2E91-03E5-FA5C-D210DAB5F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971B-C2B2-17AF-3870-0BDA7416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3FD5-E39D-F2A5-FEBF-8C613D9B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2501-D991-C14D-A5F7-EB14938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3433-4951-0189-8247-B3E1AA30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C21B-38F3-38CD-B314-AD7696EF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84007-C398-4053-C253-FCA09BFB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FA6C-35C4-B56E-FBB7-C759F445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5DB0-590E-C82F-7B39-85E1CF5E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2A27-9A41-A57F-38DB-716923FA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DC5B-2B11-4CCC-796E-76D9DDA8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8617-7F38-BEB1-E0BA-AC41EB61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229F-6F33-36B5-7170-8A6BA59A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11AB-840C-033F-736D-3FE6E9FF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1C7B-1A80-31DC-7CEB-748879A7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CB6D-8AC7-7A9E-24CD-C1560DB7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94E41-E178-0483-7F7A-01896A05C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6C2E-C672-42F8-43DB-F9F22A97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3A8C1-332A-077B-26CB-4AB106B9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8F7A-B447-CF69-76F0-F724DCAC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67C-33E5-E860-8328-35AC12EF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0861D-3A24-236D-5C8F-0806754E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94D4-A804-87BE-2D71-92930D31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741EF-1DFC-A480-8236-9CC02CAF9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7C8B-0520-2842-099E-3D7BE29C6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5FB0-8F61-145E-7A1D-70B46123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E8AB6-E8CE-FD4D-A940-8B64665D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F8496-3279-96BC-9D94-1246FBCA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4843-E762-6800-9EFB-9D1A3577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01C3-0AAA-2D1D-4756-45AF92A8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E2AC5-607C-F4CC-4937-2D2B0F8B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1A9A5-7AE1-A40F-AFC3-5018B600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7AADF-4B44-A67B-7885-782931C4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0F030-C4CB-2633-6E48-1965752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4DE3D-DC0B-AF01-282D-AA658326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2888-6A3E-C39B-F7D9-3806628A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E92E-CA23-C14F-09D5-26C7CD91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5F515-11D1-399E-ECF5-713FC6081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6CBE-32CC-E295-DF67-627067C8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8582-C754-E2FD-6C21-71BE99C4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FBAF1-CC05-C5CF-6005-70D8E196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7313-40C4-DF31-AC84-1B83C019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CF6B6-9D83-0B33-84E4-D6E99ED6D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01D5E-2788-9A19-7632-B6DE5B8F3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6ED7-6CFA-71B3-2269-BFEED108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5FE9-6A6F-A0B4-1781-3CA247FF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2E70-F3CF-5E9C-AC9D-5133433A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3E571-658B-928B-27D5-70547824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DA5AE-662E-710F-33E7-7F6B8F91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0FA7-663A-9BA0-F000-DF3ACF5F3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5143-828A-43DF-8EBA-915B68D5A0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0FF1-291C-58EF-0899-EB359418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7D1D-9162-C4BC-719E-60FD04FE8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7F58-E0F1-4B01-A117-8694ACFB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0BB4C6-6AE4-574A-6128-10CB04642A51}"/>
              </a:ext>
            </a:extLst>
          </p:cNvPr>
          <p:cNvSpPr/>
          <p:nvPr/>
        </p:nvSpPr>
        <p:spPr>
          <a:xfrm>
            <a:off x="526399" y="685799"/>
            <a:ext cx="3262746" cy="126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registration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CF2E2D-9122-C92C-FE65-C1F79A0C1C34}"/>
              </a:ext>
            </a:extLst>
          </p:cNvPr>
          <p:cNvSpPr/>
          <p:nvPr/>
        </p:nvSpPr>
        <p:spPr>
          <a:xfrm>
            <a:off x="4810106" y="685799"/>
            <a:ext cx="2571788" cy="12676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creates a new profile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1C311A-32D6-E263-AAED-E0BEFC4BF910}"/>
              </a:ext>
            </a:extLst>
          </p:cNvPr>
          <p:cNvSpPr/>
          <p:nvPr/>
        </p:nvSpPr>
        <p:spPr>
          <a:xfrm>
            <a:off x="8388927" y="685799"/>
            <a:ext cx="2910340" cy="12676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updates the information for their profile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E16753D-498E-A01E-558C-58F0DFD24538}"/>
              </a:ext>
            </a:extLst>
          </p:cNvPr>
          <p:cNvSpPr/>
          <p:nvPr/>
        </p:nvSpPr>
        <p:spPr>
          <a:xfrm>
            <a:off x="3988340" y="1070043"/>
            <a:ext cx="622571" cy="389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EF7DD3-2919-36DE-ADE4-7E44F824E1C5}"/>
              </a:ext>
            </a:extLst>
          </p:cNvPr>
          <p:cNvSpPr/>
          <p:nvPr/>
        </p:nvSpPr>
        <p:spPr>
          <a:xfrm>
            <a:off x="7574125" y="1066801"/>
            <a:ext cx="622571" cy="389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62555-22FD-604D-A01D-08362A16F776}"/>
              </a:ext>
            </a:extLst>
          </p:cNvPr>
          <p:cNvSpPr/>
          <p:nvPr/>
        </p:nvSpPr>
        <p:spPr>
          <a:xfrm>
            <a:off x="526399" y="2433535"/>
            <a:ext cx="3262746" cy="126769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Enrollment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6C9A83-CE17-AC40-571E-BBBF85FF418A}"/>
              </a:ext>
            </a:extLst>
          </p:cNvPr>
          <p:cNvSpPr/>
          <p:nvPr/>
        </p:nvSpPr>
        <p:spPr>
          <a:xfrm>
            <a:off x="4810106" y="2433535"/>
            <a:ext cx="1714390" cy="126769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a class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CB2691-6DAD-5910-42E8-F6CFC31E6583}"/>
              </a:ext>
            </a:extLst>
          </p:cNvPr>
          <p:cNvSpPr/>
          <p:nvPr/>
        </p:nvSpPr>
        <p:spPr>
          <a:xfrm>
            <a:off x="8388927" y="2340569"/>
            <a:ext cx="2910340" cy="77010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to class roster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C7268AA-C458-E36E-30E6-A388C8F3FE7C}"/>
              </a:ext>
            </a:extLst>
          </p:cNvPr>
          <p:cNvSpPr/>
          <p:nvPr/>
        </p:nvSpPr>
        <p:spPr>
          <a:xfrm>
            <a:off x="3988340" y="2817779"/>
            <a:ext cx="622571" cy="389106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CFA9E15-9242-0E87-7AB8-6112D5F22EF7}"/>
              </a:ext>
            </a:extLst>
          </p:cNvPr>
          <p:cNvSpPr/>
          <p:nvPr/>
        </p:nvSpPr>
        <p:spPr>
          <a:xfrm>
            <a:off x="6599516" y="2488233"/>
            <a:ext cx="1714390" cy="439919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full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1F8E0C-F00A-119C-0E75-17CC745B8EEA}"/>
              </a:ext>
            </a:extLst>
          </p:cNvPr>
          <p:cNvSpPr/>
          <p:nvPr/>
        </p:nvSpPr>
        <p:spPr>
          <a:xfrm>
            <a:off x="8388927" y="3203643"/>
            <a:ext cx="2910340" cy="77010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waitlist.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A022B7-BF71-71CF-81CC-EFD4EB215AB5}"/>
              </a:ext>
            </a:extLst>
          </p:cNvPr>
          <p:cNvSpPr/>
          <p:nvPr/>
        </p:nvSpPr>
        <p:spPr>
          <a:xfrm>
            <a:off x="6562006" y="3286328"/>
            <a:ext cx="1789410" cy="419910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is full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D176CD-3407-57BE-F2A4-BCB4068784E9}"/>
              </a:ext>
            </a:extLst>
          </p:cNvPr>
          <p:cNvSpPr/>
          <p:nvPr/>
        </p:nvSpPr>
        <p:spPr>
          <a:xfrm>
            <a:off x="526399" y="4367042"/>
            <a:ext cx="3262746" cy="12676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has an opening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2338D2-90AA-DE44-E2AC-E89F1B40D5CF}"/>
              </a:ext>
            </a:extLst>
          </p:cNvPr>
          <p:cNvSpPr/>
          <p:nvPr/>
        </p:nvSpPr>
        <p:spPr>
          <a:xfrm>
            <a:off x="4610911" y="4296076"/>
            <a:ext cx="2571788" cy="126769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notifies next person on the waitlist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7386D5-B15E-0291-58AC-2A4E4903EFA5}"/>
              </a:ext>
            </a:extLst>
          </p:cNvPr>
          <p:cNvSpPr/>
          <p:nvPr/>
        </p:nvSpPr>
        <p:spPr>
          <a:xfrm>
            <a:off x="7885411" y="4220651"/>
            <a:ext cx="2371496" cy="126769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declines or accepts the course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81C1F29-3D6B-20DD-B906-9CBC6650EE59}"/>
              </a:ext>
            </a:extLst>
          </p:cNvPr>
          <p:cNvSpPr/>
          <p:nvPr/>
        </p:nvSpPr>
        <p:spPr>
          <a:xfrm>
            <a:off x="3940651" y="4751286"/>
            <a:ext cx="622571" cy="38910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714C38B-1C1F-5FDA-9E70-86728708220E}"/>
              </a:ext>
            </a:extLst>
          </p:cNvPr>
          <p:cNvSpPr/>
          <p:nvPr/>
        </p:nvSpPr>
        <p:spPr>
          <a:xfrm>
            <a:off x="7262839" y="4751286"/>
            <a:ext cx="622571" cy="38910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84D4FC-29A3-EE1B-127D-97231C8122AE}"/>
              </a:ext>
            </a:extLst>
          </p:cNvPr>
          <p:cNvSpPr/>
          <p:nvPr/>
        </p:nvSpPr>
        <p:spPr>
          <a:xfrm>
            <a:off x="6374877" y="5735242"/>
            <a:ext cx="2138780" cy="99717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declined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B1AA1C4-F083-8FB6-DFAB-507D9C561DE7}"/>
              </a:ext>
            </a:extLst>
          </p:cNvPr>
          <p:cNvSpPr/>
          <p:nvPr/>
        </p:nvSpPr>
        <p:spPr>
          <a:xfrm>
            <a:off x="9405763" y="5735242"/>
            <a:ext cx="2786237" cy="99717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accepted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E06B187-33BF-A00E-2B1C-6E88D6F25BA5}"/>
              </a:ext>
            </a:extLst>
          </p:cNvPr>
          <p:cNvSpPr/>
          <p:nvPr/>
        </p:nvSpPr>
        <p:spPr>
          <a:xfrm rot="4098941">
            <a:off x="9519746" y="5525688"/>
            <a:ext cx="369651" cy="21808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8FAB1C-6CF0-6C87-C91D-86540029D86C}"/>
              </a:ext>
            </a:extLst>
          </p:cNvPr>
          <p:cNvSpPr/>
          <p:nvPr/>
        </p:nvSpPr>
        <p:spPr>
          <a:xfrm>
            <a:off x="623659" y="5782835"/>
            <a:ext cx="2061175" cy="90199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spot opened for next student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0436C5-B6DF-4D14-2A0B-9D12AEAD30AF}"/>
              </a:ext>
            </a:extLst>
          </p:cNvPr>
          <p:cNvSpPr/>
          <p:nvPr/>
        </p:nvSpPr>
        <p:spPr>
          <a:xfrm>
            <a:off x="3360446" y="5732236"/>
            <a:ext cx="2306855" cy="95255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next Waitlist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E4C4DE7-B8B9-AE82-19BC-E3D9F1266687}"/>
              </a:ext>
            </a:extLst>
          </p:cNvPr>
          <p:cNvSpPr/>
          <p:nvPr/>
        </p:nvSpPr>
        <p:spPr>
          <a:xfrm rot="10800000">
            <a:off x="5701529" y="5970837"/>
            <a:ext cx="641383" cy="39593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9920548-D957-EF66-915F-66785A0D2FDC}"/>
              </a:ext>
            </a:extLst>
          </p:cNvPr>
          <p:cNvSpPr/>
          <p:nvPr/>
        </p:nvSpPr>
        <p:spPr>
          <a:xfrm rot="10800000">
            <a:off x="2752588" y="5970837"/>
            <a:ext cx="540104" cy="40272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0EA70C-FB75-68DD-23E8-C3CAF7083BE5}"/>
              </a:ext>
            </a:extLst>
          </p:cNvPr>
          <p:cNvSpPr/>
          <p:nvPr/>
        </p:nvSpPr>
        <p:spPr>
          <a:xfrm>
            <a:off x="10768629" y="4220651"/>
            <a:ext cx="1423371" cy="99717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waitlist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496FF78-9AA9-6D44-72DE-BE14631C1D57}"/>
              </a:ext>
            </a:extLst>
          </p:cNvPr>
          <p:cNvSpPr/>
          <p:nvPr/>
        </p:nvSpPr>
        <p:spPr>
          <a:xfrm rot="7236892">
            <a:off x="8129081" y="5540461"/>
            <a:ext cx="369651" cy="21808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C303635-A02D-933A-8FD9-177DEE1EA5E5}"/>
              </a:ext>
            </a:extLst>
          </p:cNvPr>
          <p:cNvSpPr/>
          <p:nvPr/>
        </p:nvSpPr>
        <p:spPr>
          <a:xfrm rot="16669451">
            <a:off x="11165049" y="5415761"/>
            <a:ext cx="369651" cy="21808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92869B-4BBE-FC0D-0B9B-F8FBEB79A03B}"/>
              </a:ext>
            </a:extLst>
          </p:cNvPr>
          <p:cNvSpPr/>
          <p:nvPr/>
        </p:nvSpPr>
        <p:spPr>
          <a:xfrm>
            <a:off x="757237" y="342900"/>
            <a:ext cx="2200275" cy="77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909F1-B814-69F3-8ABB-6FED088B5920}"/>
              </a:ext>
            </a:extLst>
          </p:cNvPr>
          <p:cNvSpPr/>
          <p:nvPr/>
        </p:nvSpPr>
        <p:spPr>
          <a:xfrm>
            <a:off x="4114801" y="342899"/>
            <a:ext cx="2200274" cy="77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DF7B7-E2EE-5C96-05F3-38106F8AECBB}"/>
              </a:ext>
            </a:extLst>
          </p:cNvPr>
          <p:cNvSpPr/>
          <p:nvPr/>
        </p:nvSpPr>
        <p:spPr>
          <a:xfrm>
            <a:off x="7472364" y="348255"/>
            <a:ext cx="2200273" cy="771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89444-8331-82B2-A5DE-4DF9908262AB}"/>
              </a:ext>
            </a:extLst>
          </p:cNvPr>
          <p:cNvSpPr/>
          <p:nvPr/>
        </p:nvSpPr>
        <p:spPr>
          <a:xfrm>
            <a:off x="757236" y="1071561"/>
            <a:ext cx="2200273" cy="1738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Username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Class Registration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Ended courses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EC1D4-2A0A-960F-44CD-338A8996AC75}"/>
              </a:ext>
            </a:extLst>
          </p:cNvPr>
          <p:cNvSpPr/>
          <p:nvPr/>
        </p:nvSpPr>
        <p:spPr>
          <a:xfrm>
            <a:off x="4114802" y="1114425"/>
            <a:ext cx="2200273" cy="1695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Student count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Time of year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Class 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Wait list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3BC35-A04D-4B5B-387B-5461B9CBEF18}"/>
              </a:ext>
            </a:extLst>
          </p:cNvPr>
          <p:cNvSpPr/>
          <p:nvPr/>
        </p:nvSpPr>
        <p:spPr>
          <a:xfrm>
            <a:off x="7472364" y="1114424"/>
            <a:ext cx="2200273" cy="1695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Registration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Course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1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89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Ward</dc:creator>
  <cp:lastModifiedBy>Mike Ward</cp:lastModifiedBy>
  <cp:revision>2</cp:revision>
  <dcterms:created xsi:type="dcterms:W3CDTF">2023-08-07T05:30:18Z</dcterms:created>
  <dcterms:modified xsi:type="dcterms:W3CDTF">2023-08-08T04:43:40Z</dcterms:modified>
</cp:coreProperties>
</file>