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013" autoAdjust="0"/>
    <p:restoredTop sz="94660"/>
  </p:normalViewPr>
  <p:slideViewPr>
    <p:cSldViewPr snapToGrid="0">
      <p:cViewPr>
        <p:scale>
          <a:sx n="66" d="100"/>
          <a:sy n="66" d="100"/>
        </p:scale>
        <p:origin x="1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B6A3-3EFF-9604-AC5B-89AE8BB66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CC946-23AD-87C6-7BFA-2F322C155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CF86F-0EBA-0874-FFC8-819710EA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C9E0-2FC3-4B2B-8AEC-B45D79C88DD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C563-E958-0DAF-32E4-02AB2582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DF9A-FE2D-69EB-605B-0F0D3405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50B5-758B-48BC-92D2-D070FFA1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9471-2C5F-9B33-79C6-AEBB05C8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C5E7B-672C-E6CD-B194-8976F64AC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D76BA-269C-2FE8-F0D8-7913DB59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C9E0-2FC3-4B2B-8AEC-B45D79C88DD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EEEE-1C51-8629-2488-2D89392C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7537-ACE5-D595-5999-4744AA12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50B5-758B-48BC-92D2-D070FFA1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4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6BB44-6645-4E3A-670B-0939A482E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ED841-7C20-4A54-0BED-EFC708636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B17C5-92D2-E4AC-6386-88A550E1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C9E0-2FC3-4B2B-8AEC-B45D79C88DD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7063-657D-3208-4D0B-B86FBDB7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DC41C-35FB-1397-A1B1-A923A4B5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50B5-758B-48BC-92D2-D070FFA1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1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CBAF-7F28-0415-211A-E7B00756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F503-008B-BA51-AED6-4D6000D4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FD66F-2421-A699-EFE6-7B78D138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C9E0-2FC3-4B2B-8AEC-B45D79C88DD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D837-3CB6-FD29-80A1-1F92B16B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FD83C-6A60-2C2C-0F9D-01813479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50B5-758B-48BC-92D2-D070FFA1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7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E806-37DB-1834-F3E6-EC4719CC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921E0-1E03-4DAC-EB42-158A33312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68DC8-9466-4342-F95F-BE550D90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C9E0-2FC3-4B2B-8AEC-B45D79C88DD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2DEC-38EB-1729-C68C-8CC16D35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3A0A2-2C12-1A9F-B343-56356B91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50B5-758B-48BC-92D2-D070FFA1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9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B8A8-5E16-C890-682D-2718AA35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A1BA-C994-BDD1-F04F-F9AFB04A9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CF55B-8F1D-619E-E14D-7404D77D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81ED6-66F2-2C06-DDDE-98C3ACF7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C9E0-2FC3-4B2B-8AEC-B45D79C88DD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3B50D-470B-FBB4-7B66-E4C755A4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6E0AA-E20E-B686-5FAB-F1B30790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50B5-758B-48BC-92D2-D070FFA1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E6DF-1C18-D363-28A0-97FDEEF1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79E0A-9DCF-5F84-F9C3-88393986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6C7E-B29A-C66E-72F6-01E78A2E4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A0A17-F7C8-C8FB-0F00-50CC8EE45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96341-0B8F-9D44-0CB6-4628FBB43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86702-6994-C6E7-D7A1-4B7022A2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C9E0-2FC3-4B2B-8AEC-B45D79C88DD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0EF07-3010-902C-7153-C75B9F61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BB50F-157B-E23E-1D54-2FEF7E87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50B5-758B-48BC-92D2-D070FFA1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0BAC-D3F8-FA02-E6A2-FD7D1116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B3FFB-93E8-4E9B-0C69-F161C168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C9E0-2FC3-4B2B-8AEC-B45D79C88DD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AEB94-651D-FD38-2AB6-CD298200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1675E-3605-712E-AE5E-F1B31875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50B5-758B-48BC-92D2-D070FFA1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8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B9FA1-3C72-880F-2A02-9EB1A544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C9E0-2FC3-4B2B-8AEC-B45D79C88DD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385D2-8B84-A0C0-C41A-6F70E912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177D2-382A-56CE-904F-3657D33E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50B5-758B-48BC-92D2-D070FFA1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A9C1-1B3A-0F87-FECD-341E2B17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7D2D2-26E3-909F-F8A7-7521B9D59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0299E-8580-40E7-C904-004BF612F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67E54-2F75-EAAF-6500-A133339E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C9E0-2FC3-4B2B-8AEC-B45D79C88DD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8A13F-8D2D-B01E-483B-CDBCE527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D046B-6691-E0D8-407D-270E9C86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50B5-758B-48BC-92D2-D070FFA1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5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B104-9924-97D1-1443-B185F245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A05F4-C5AE-FA48-20B9-CCDAD96D4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17745-EFC5-22FB-E869-2E3A2F80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DDDD9-E627-4649-F119-66AAB85E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C9E0-2FC3-4B2B-8AEC-B45D79C88DD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0DF25-0A55-2D49-B13A-1EB46D8F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6EBB8-2C5C-6450-0FC4-9EC01C2E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50B5-758B-48BC-92D2-D070FFA1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6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595F7-872E-5308-4C41-8C98A161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60083-A133-57E5-23CF-78723643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24C1B-F660-793F-9299-B4770463B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C9E0-2FC3-4B2B-8AEC-B45D79C88DD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510B9-ADBA-47D6-2121-C4F222256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82E46-97E9-1B28-540E-B2B81D37F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50B5-758B-48BC-92D2-D070FFA1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1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51C0B3-73DE-AF10-7618-F72175F76E47}"/>
              </a:ext>
            </a:extLst>
          </p:cNvPr>
          <p:cNvSpPr/>
          <p:nvPr/>
        </p:nvSpPr>
        <p:spPr>
          <a:xfrm>
            <a:off x="757237" y="342900"/>
            <a:ext cx="2200275" cy="771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account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F0BBFD-5786-9C17-5DDD-0AB5EDFBF5D8}"/>
              </a:ext>
            </a:extLst>
          </p:cNvPr>
          <p:cNvSpPr/>
          <p:nvPr/>
        </p:nvSpPr>
        <p:spPr>
          <a:xfrm>
            <a:off x="4114801" y="342899"/>
            <a:ext cx="2200274" cy="771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B45FC-B342-E89C-ED02-ED10BD05B6DC}"/>
              </a:ext>
            </a:extLst>
          </p:cNvPr>
          <p:cNvSpPr/>
          <p:nvPr/>
        </p:nvSpPr>
        <p:spPr>
          <a:xfrm>
            <a:off x="7472364" y="348255"/>
            <a:ext cx="2200273" cy="771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E2176-D240-8FB1-2D01-CC560C76C9CD}"/>
              </a:ext>
            </a:extLst>
          </p:cNvPr>
          <p:cNvSpPr/>
          <p:nvPr/>
        </p:nvSpPr>
        <p:spPr>
          <a:xfrm>
            <a:off x="757236" y="1071561"/>
            <a:ext cx="2200273" cy="17381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Username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Class Registration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Ended courses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482D2-9406-9652-BC6E-62753B03C62F}"/>
              </a:ext>
            </a:extLst>
          </p:cNvPr>
          <p:cNvSpPr/>
          <p:nvPr/>
        </p:nvSpPr>
        <p:spPr>
          <a:xfrm>
            <a:off x="4114802" y="1114425"/>
            <a:ext cx="2200273" cy="1695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Student count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Time of year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Class size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Wait list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FA1107-C211-4849-04BA-C3645CA2108C}"/>
              </a:ext>
            </a:extLst>
          </p:cNvPr>
          <p:cNvSpPr/>
          <p:nvPr/>
        </p:nvSpPr>
        <p:spPr>
          <a:xfrm>
            <a:off x="7472364" y="1114424"/>
            <a:ext cx="2200273" cy="16952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Registration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/>
              <a:t>Course list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Logout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Ward</dc:creator>
  <cp:lastModifiedBy>Mike Ward</cp:lastModifiedBy>
  <cp:revision>1</cp:revision>
  <dcterms:created xsi:type="dcterms:W3CDTF">2023-08-07T04:31:43Z</dcterms:created>
  <dcterms:modified xsi:type="dcterms:W3CDTF">2023-08-07T05:26:20Z</dcterms:modified>
</cp:coreProperties>
</file>