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0" r:id="rId4"/>
    <p:sldId id="281" r:id="rId5"/>
    <p:sldId id="260" r:id="rId6"/>
    <p:sldId id="298" r:id="rId7"/>
    <p:sldId id="283" r:id="rId8"/>
    <p:sldId id="299" r:id="rId9"/>
    <p:sldId id="300" r:id="rId10"/>
    <p:sldId id="285" r:id="rId11"/>
    <p:sldId id="30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7" autoAdjust="0"/>
    <p:restoredTop sz="94632" autoAdjust="0"/>
  </p:normalViewPr>
  <p:slideViewPr>
    <p:cSldViewPr snapToGrid="0">
      <p:cViewPr varScale="1">
        <p:scale>
          <a:sx n="110" d="100"/>
          <a:sy n="110" d="100"/>
        </p:scale>
        <p:origin x="12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576B5-3D64-4131-818B-989C7B34FBD2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4693D-F903-4B76-9459-0679850E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03E-0A7C-44B4-8476-07055D2FB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2A3A-BCC8-4E14-B7C4-9A02E6E70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7FA1-0BCE-4E5C-B926-D7D69842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E046-8B93-441D-9C0D-5135BE4E9CEE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8F264-1D1B-4492-AEDE-C4EA488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3109-441D-4914-A260-F1E16598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1F9-376E-4CD3-A899-B27B59F6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A45C-FF53-4A74-8966-75149D033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A016-A8F3-4E84-81C7-F1F5D572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9436-8FFD-46E1-B124-CCEDA1A2A2B8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3B9D-DCF3-48D5-A549-F3CE3A2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484-1DC0-49D9-B33C-B6F1B1D0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A2DE1-9104-41FE-A1D5-2460805EC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A9333-22C6-4BDB-8A24-0FA7C8292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FF5D-60BE-41CE-97D1-9D5D9F4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B25A-E170-450E-AF11-58D2D4177B39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69FD-4F1D-4DA2-A1EC-A7485937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64B2-E0DB-468B-ABAD-0C6E3D1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6165-3A26-4D96-B01E-7A03878F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4B88-0668-4B5E-B328-16AAD328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A90E-3479-4ABA-B48C-83B54F8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608B-E934-418C-B73D-BC7A4C180616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AFF6-D8AD-41F2-A176-FCBB51C8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0340-3931-494A-9638-98DD27A6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1329-B312-42C4-846A-0822E957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8006-EEB1-496E-ACE8-685A42824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1070F-B683-4D5A-BF49-823BB37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5F450-4E08-4610-B3AF-4C23ACE08559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CFCB-55BD-43B4-A557-0A3974AF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546F-48A8-44B3-B3AC-44902590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502E-131A-498D-819B-1CFE964E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1A52-695A-4674-9B04-4E21652C4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8F71-8B75-4FFD-8B30-0901F9D6F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29BD1-370C-49C6-9F6F-28D9DD2B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664D-888C-485A-A757-B72C67D65CC8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A96F-8D83-46F7-869C-C45A3F47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26F09-2546-48AF-89A2-792C5B8F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AE41-1BB6-4198-A358-0EFE9202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4659-9D11-49D5-B17A-EAC229DB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A6579-533D-4B3A-BFB5-11132A26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4F34F-0130-4198-8B59-08E602F6A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ABDEE-CF76-4D89-B26F-4B6756F91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415DE-DB98-4DA1-97E0-789CE5B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9D86-1BB4-471E-B932-563519751176}" type="datetime1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93DF0-4D6A-4FD1-A3BB-A0F16888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36DE5-E9DD-4593-BA2D-6ED12EE5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038D-21D0-4943-8C80-9C05CD6B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93467-AB81-4D5E-AD85-A9597901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DF56-1326-461F-9737-F5B291C187FF}" type="datetime1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0278-D435-413E-8790-D5246643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32BE7-E5E3-467E-8F55-41B84D05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2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D601-BB1F-4123-8EE8-772D1C9F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1E60-D955-478B-B995-9969A08C0037}" type="datetime1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0ED60-BD9D-4506-BADA-F16DD445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D1F6-22BC-46C5-B534-110A920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2A4C-1278-43CE-9843-42575944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7D8B-E035-4250-9D80-A2FAD2ED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02DA-5E9D-48BD-8A85-1EE3F584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9A5E-2E87-4B31-A4AC-69FFCAD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B0BA-00CC-4562-A73D-BDF6C94DE02D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EB2-3B96-4CEA-B377-B28D340B9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C6B2-A2D2-47C2-BEAF-6E6FA86A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48C-7DAB-4009-B858-FD04002D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41CD9-C13A-43B1-9159-670041740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5E65C-520D-4776-AD37-DF784D3E0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A7DC-EAAF-4650-835D-9F1C749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EEE6-7F6E-41A7-8E54-1D9F59091A45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A6AF-64B9-40D8-BE2F-EB8230FD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10BB0-0BE0-4AA2-8829-B2FCA11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A6BC7-D7A0-4B9A-BAEA-7D4F9C14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52EA0-096C-482E-BC0F-92E222C37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C336-76AD-4295-BDA4-43BE5E9D1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4E82-6905-43C1-9948-02DD354A7AC5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783-9398-4F54-8876-B65AFAFE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51102-DC17-454A-BCEE-947E22CB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10E67-1E12-4F56-A6A2-FD15D925E2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3D52F-A4D5-46B6-84FA-1DCA1D4065C3}"/>
              </a:ext>
            </a:extLst>
          </p:cNvPr>
          <p:cNvSpPr txBox="1"/>
          <p:nvPr/>
        </p:nvSpPr>
        <p:spPr>
          <a:xfrm>
            <a:off x="3236904" y="1081143"/>
            <a:ext cx="320100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sr-Latn-RS" sz="162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Univerzitet u Nišu</a:t>
            </a:r>
          </a:p>
          <a:p>
            <a:pPr defTabSz="822960">
              <a:spcAft>
                <a:spcPts val="600"/>
              </a:spcAft>
            </a:pPr>
            <a:r>
              <a:rPr lang="sr-Latn-RS" sz="162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Elektronski fakultet</a:t>
            </a:r>
            <a:endParaRPr lang="sr-Latn-RS" b="1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D46433-DE89-4F1C-A59E-EB561FB23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13" y="898515"/>
            <a:ext cx="947861" cy="947861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FBF99A4-82CE-4481-AC92-94753337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674" y="691187"/>
            <a:ext cx="1362514" cy="1362514"/>
          </a:xfrm>
          <a:prstGeom prst="rect">
            <a:avLst/>
          </a:prstGeom>
          <a:effectLst>
            <a:glow rad="101600">
              <a:schemeClr val="bg1"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C2BF1-12A3-4746-8DF0-01F66D7CFA14}"/>
              </a:ext>
            </a:extLst>
          </p:cNvPr>
          <p:cNvSpPr txBox="1"/>
          <p:nvPr/>
        </p:nvSpPr>
        <p:spPr>
          <a:xfrm>
            <a:off x="994813" y="2835116"/>
            <a:ext cx="6860319" cy="157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sr-Latn-RS" sz="180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SEMINARSKI RAD - prezentacija</a:t>
            </a:r>
          </a:p>
          <a:p>
            <a:pPr defTabSz="822960">
              <a:spcAft>
                <a:spcPts val="600"/>
              </a:spcAft>
            </a:pPr>
            <a:r>
              <a:rPr lang="en-US" sz="252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Supabase baza podataka kao primer Database-as-a-Service re</a:t>
            </a:r>
            <a:r>
              <a:rPr lang="sr-Latn-RS" sz="252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šenja</a:t>
            </a:r>
            <a:endParaRPr lang="en-US" sz="2520" b="1" kern="120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822960">
              <a:spcAft>
                <a:spcPts val="600"/>
              </a:spcAft>
            </a:pPr>
            <a:r>
              <a:rPr lang="sr-Latn-RS" sz="180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Sistemi za upravljanje bazama podataka</a:t>
            </a:r>
            <a:endParaRPr lang="en-US" sz="2000" b="1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19F2C-F201-4A3E-A85E-ABA468AD5CF1}"/>
              </a:ext>
            </a:extLst>
          </p:cNvPr>
          <p:cNvSpPr txBox="1"/>
          <p:nvPr/>
        </p:nvSpPr>
        <p:spPr>
          <a:xfrm>
            <a:off x="994813" y="4991009"/>
            <a:ext cx="448418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sr-Latn-RS" sz="144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Student</a:t>
            </a: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Miloš Veljanovski br. ind. </a:t>
            </a:r>
            <a:r>
              <a:rPr lang="sr-Latn-RS" sz="144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1559</a:t>
            </a: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defTabSz="822960">
              <a:spcAft>
                <a:spcPts val="600"/>
              </a:spcAft>
            </a:pP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</a:p>
          <a:p>
            <a:pPr defTabSz="822960">
              <a:spcAft>
                <a:spcPts val="600"/>
              </a:spcAft>
            </a:pPr>
            <a:r>
              <a:rPr lang="sr-Latn-RS" sz="1440" b="1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Mentor</a:t>
            </a: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  <a:r>
              <a:rPr lang="en-U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Prof. D</a:t>
            </a: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Aleksandar </a:t>
            </a:r>
            <a:r>
              <a:rPr lang="sr-Latn-RS" sz="1440" kern="1200">
                <a:solidFill>
                  <a:schemeClr val="bg1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Stanimirović</a:t>
            </a:r>
            <a:endParaRPr lang="en-US" sz="1600">
              <a:solidFill>
                <a:schemeClr val="bg1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12AF2-D1AF-4EA6-BCEF-CDAF49660672}"/>
              </a:ext>
            </a:extLst>
          </p:cNvPr>
          <p:cNvSpPr txBox="1"/>
          <p:nvPr/>
        </p:nvSpPr>
        <p:spPr>
          <a:xfrm>
            <a:off x="9458892" y="6139171"/>
            <a:ext cx="141417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sr-Latn-RS" sz="144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Niš, jun 2023. </a:t>
            </a:r>
            <a:endParaRPr lang="en-US" sz="1600" b="1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4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Filteri i modifikatori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0" y="2015634"/>
            <a:ext cx="997629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Operator: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ILike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ContainedIn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FTS</a:t>
            </a:r>
          </a:p>
          <a:p>
            <a:pPr lvl="1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Ordering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Ascending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Descending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pic>
        <p:nvPicPr>
          <p:cNvPr id="10" name="Picture 9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303F1C3-8C8B-AC62-9467-BF33740EB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73" y="2216687"/>
            <a:ext cx="3477110" cy="752580"/>
          </a:xfrm>
          <a:prstGeom prst="rect">
            <a:avLst/>
          </a:prstGeom>
        </p:spPr>
      </p:pic>
      <p:pic>
        <p:nvPicPr>
          <p:cNvPr id="12" name="Picture 11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712BBFC8-0B96-186C-4B10-2196BD244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73" y="4023102"/>
            <a:ext cx="422016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7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Row Level Security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4C7D7C-4198-09CC-A47C-AD727EA5D3A8}"/>
              </a:ext>
            </a:extLst>
          </p:cNvPr>
          <p:cNvSpPr txBox="1"/>
          <p:nvPr/>
        </p:nvSpPr>
        <p:spPr>
          <a:xfrm>
            <a:off x="1377510" y="2015634"/>
            <a:ext cx="9976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auth.uid()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auth.jwt()</a:t>
            </a:r>
          </a:p>
        </p:txBody>
      </p:sp>
      <p:pic>
        <p:nvPicPr>
          <p:cNvPr id="6" name="Picture 5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91F739EF-41DD-03DD-59AD-FDDCE9F42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64" y="1205895"/>
            <a:ext cx="5144218" cy="809738"/>
          </a:xfrm>
          <a:prstGeom prst="rect">
            <a:avLst/>
          </a:prstGeom>
        </p:spPr>
      </p:pic>
      <p:pic>
        <p:nvPicPr>
          <p:cNvPr id="11" name="Picture 10" descr="A close-up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A068428-6DFD-200F-61DC-B813AD0E5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64" y="2015633"/>
            <a:ext cx="5096586" cy="790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A4BAC2-2DA5-F172-0071-97E7D5C9CB53}"/>
              </a:ext>
            </a:extLst>
          </p:cNvPr>
          <p:cNvSpPr txBox="1"/>
          <p:nvPr/>
        </p:nvSpPr>
        <p:spPr>
          <a:xfrm>
            <a:off x="1377510" y="3662432"/>
            <a:ext cx="302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Ograni</a:t>
            </a:r>
            <a:r>
              <a:rPr lang="sr-Latn-RS">
                <a:latin typeface="Arial" panose="020B0604020202020204" pitchFamily="34" charset="0"/>
                <a:cs typeface="Arial" panose="020B0604020202020204" pitchFamily="34" charset="0"/>
              </a:rPr>
              <a:t>čavanje ažuriranja: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13EF38C9-47B4-115F-7E64-FAC80495F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34" y="3488103"/>
            <a:ext cx="459169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5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4DCCF-9833-4436-852E-7B204A5B8F86}"/>
              </a:ext>
            </a:extLst>
          </p:cNvPr>
          <p:cNvSpPr txBox="1"/>
          <p:nvPr/>
        </p:nvSpPr>
        <p:spPr>
          <a:xfrm>
            <a:off x="3141298" y="4559529"/>
            <a:ext cx="8407235" cy="106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170432">
              <a:spcAft>
                <a:spcPts val="600"/>
              </a:spcAft>
            </a:pPr>
            <a:r>
              <a:rPr lang="sr-Latn-RS" sz="6144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HVALA NA PAŽN</a:t>
            </a:r>
            <a:r>
              <a:rPr lang="en-US" sz="6144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lang="sr-Latn-RS" sz="6144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endParaRPr lang="en-US" sz="4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7BD59C-852B-4B8F-99E8-EFC9B98F95FE}"/>
              </a:ext>
            </a:extLst>
          </p:cNvPr>
          <p:cNvSpPr txBox="1"/>
          <p:nvPr/>
        </p:nvSpPr>
        <p:spPr>
          <a:xfrm>
            <a:off x="1377518" y="931680"/>
            <a:ext cx="1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F2F038-6E9B-4DCF-89E3-C107408DABA0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72FE79-8AA3-47C0-9AEE-20D7506733F3}"/>
              </a:ext>
            </a:extLst>
          </p:cNvPr>
          <p:cNvSpPr txBox="1"/>
          <p:nvPr/>
        </p:nvSpPr>
        <p:spPr>
          <a:xfrm flipH="1">
            <a:off x="1377518" y="1820353"/>
            <a:ext cx="9436963" cy="3139321"/>
          </a:xfrm>
          <a:prstGeom prst="rect">
            <a:avLst/>
          </a:prstGeom>
          <a:noFill/>
          <a:ln w="57150">
            <a:solidFill>
              <a:srgbClr val="0070C0">
                <a:alpha val="47843"/>
              </a:srgb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>
                <a:latin typeface="Arial" panose="020B0604020202020204" pitchFamily="34" charset="0"/>
                <a:cs typeface="Arial" panose="020B0604020202020204" pitchFamily="34" charset="0"/>
              </a:rPr>
              <a:t>Koncept Database-as-a-Service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>
                <a:latin typeface="Arial" panose="020B0604020202020204" pitchFamily="34" charset="0"/>
                <a:cs typeface="Arial" panose="020B0604020202020204" pitchFamily="34" charset="0"/>
              </a:rPr>
              <a:t>Uvod u Supabase i poređenje sa Firebase-om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u="sng">
                <a:latin typeface="Arial" panose="020B0604020202020204" pitchFamily="34" charset="0"/>
                <a:cs typeface="Arial" panose="020B0604020202020204" pitchFamily="34" charset="0"/>
              </a:rPr>
              <a:t>Rad sa Supabase-om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u="sng">
                <a:latin typeface="Arial" panose="020B0604020202020204" pitchFamily="34" charset="0"/>
                <a:cs typeface="Arial" panose="020B0604020202020204" pitchFamily="34" charset="0"/>
              </a:rPr>
              <a:t>Pravljenje projekta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u="sng">
                <a:latin typeface="Arial" panose="020B0604020202020204" pitchFamily="34" charset="0"/>
                <a:cs typeface="Arial" panose="020B0604020202020204" pitchFamily="34" charset="0"/>
              </a:rPr>
              <a:t>CRUD operacije korišćenjem C# klijentske biblioteke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u="sng">
                <a:latin typeface="Arial" panose="020B0604020202020204" pitchFamily="34" charset="0"/>
                <a:cs typeface="Arial" panose="020B0604020202020204" pitchFamily="34" charset="0"/>
              </a:rPr>
              <a:t>Korišćenje filtera i modifikatora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sr-Latn-RS" u="sng">
                <a:latin typeface="Arial" panose="020B0604020202020204" pitchFamily="34" charset="0"/>
                <a:cs typeface="Arial" panose="020B0604020202020204" pitchFamily="34" charset="0"/>
              </a:rPr>
              <a:t>Row Level Security</a:t>
            </a:r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r-Latn-R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491722-DCD5-4319-9456-613EED2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EC6797-FD7F-437D-ABF6-3CD740A1A6E2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9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7" y="931680"/>
            <a:ext cx="369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Database-as-a-Service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00B373-DA13-413F-94FB-1719E546B499}"/>
              </a:ext>
            </a:extLst>
          </p:cNvPr>
          <p:cNvSpPr txBox="1"/>
          <p:nvPr/>
        </p:nvSpPr>
        <p:spPr>
          <a:xfrm>
            <a:off x="1220756" y="1855010"/>
            <a:ext cx="56764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Baza podataka kao usluga (DBaaS) je usluga računarstva u oblaku koja omogućava korisnicima pristup i upravljanje bazama podataka bez potrebe za postavljanjem hardvera ili instaliranjem softvera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Korisnici mogu pristupati i manipulisati podacima programski, putem API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a, ili alata za administraciju baza pod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ataka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F684BFB-30CC-0E6A-C807-6A4B1C7F6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488" y="2094164"/>
            <a:ext cx="4723765" cy="17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0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CB62A-8DB9-4E46-BED5-ADE482421F17}"/>
              </a:ext>
            </a:extLst>
          </p:cNvPr>
          <p:cNvSpPr txBox="1"/>
          <p:nvPr/>
        </p:nvSpPr>
        <p:spPr>
          <a:xfrm>
            <a:off x="1377517" y="931680"/>
            <a:ext cx="314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Supabase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7EB94A-B348-4A76-A462-ABA2FCC9732D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D6B8A4-9FEA-4F6E-82C3-56BB14ED7C76}"/>
              </a:ext>
            </a:extLst>
          </p:cNvPr>
          <p:cNvSpPr txBox="1"/>
          <p:nvPr/>
        </p:nvSpPr>
        <p:spPr>
          <a:xfrm>
            <a:off x="1107855" y="2201113"/>
            <a:ext cx="99762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Supabase je bez-serverska, open-source alternativa za Firebase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 koja dolazi sa sjajnim funkcionalnostima: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Sigurnost na nivou reda (RLS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Real-time baza </a:t>
            </a:r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Supabase 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Autentifikacija 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korisnika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 funkcije</a:t>
            </a:r>
          </a:p>
          <a:p>
            <a:endParaRPr lang="sr-Latn-R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r-Latn-RS" sz="2000">
                <a:latin typeface="Arial" panose="020B0604020202020204" pitchFamily="34" charset="0"/>
                <a:cs typeface="Arial" panose="020B0604020202020204" pitchFamily="34" charset="0"/>
              </a:rPr>
              <a:t>Poređenje sa Firebase-om</a:t>
            </a:r>
            <a:endParaRPr lang="sr-Latn-R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7F6752-5A96-4CF0-80DF-E5CE0349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B2702-C345-4751-92D0-5A871893C28C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8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Pravljenje projekta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project&#10;&#10;Description automatically generated with medium confidence">
            <a:extLst>
              <a:ext uri="{FF2B5EF4-FFF2-40B4-BE49-F238E27FC236}">
                <a16:creationId xmlns:a16="http://schemas.microsoft.com/office/drawing/2014/main" id="{D019FD46-90A8-C33C-EED6-C59DC2B1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12" y="1493199"/>
            <a:ext cx="5556068" cy="522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2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1E5A30D5-3DAC-FBB7-4F72-66B9F7B7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00" y="273031"/>
            <a:ext cx="4150002" cy="636746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0D424B3-7997-534A-BAE2-253631BEB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93" y="527799"/>
            <a:ext cx="4685214" cy="58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b="1">
                <a:latin typeface="Arial" panose="020B0604020202020204" pitchFamily="34" charset="0"/>
                <a:cs typeface="Arial" panose="020B0604020202020204" pitchFamily="34" charset="0"/>
              </a:rPr>
              <a:t>C# klijentska biblioteka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6B482AB-B372-A0BE-C625-CC1448DC8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948" y="2347778"/>
            <a:ext cx="4096322" cy="1695687"/>
          </a:xfrm>
          <a:prstGeom prst="rect">
            <a:avLst/>
          </a:prstGeom>
        </p:spPr>
      </p:pic>
      <p:pic>
        <p:nvPicPr>
          <p:cNvPr id="12" name="Picture 11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73F2D19-BAA8-4C25-F34A-250B4E8A8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18" y="2039578"/>
            <a:ext cx="3496163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4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CRUD operacije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, screenshot, font, software&#10;&#10;Description automatically generated">
            <a:extLst>
              <a:ext uri="{FF2B5EF4-FFF2-40B4-BE49-F238E27FC236}">
                <a16:creationId xmlns:a16="http://schemas.microsoft.com/office/drawing/2014/main" id="{C2552136-F3EE-EE4D-4568-62F95BC50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45" y="2011600"/>
            <a:ext cx="4686954" cy="3096057"/>
          </a:xfrm>
          <a:prstGeom prst="rect">
            <a:avLst/>
          </a:prstGeom>
        </p:spPr>
      </p:pic>
      <p:pic>
        <p:nvPicPr>
          <p:cNvPr id="10" name="Picture 9" descr="A picture containing text, screenshot, software&#10;&#10;Description automatically generated">
            <a:extLst>
              <a:ext uri="{FF2B5EF4-FFF2-40B4-BE49-F238E27FC236}">
                <a16:creationId xmlns:a16="http://schemas.microsoft.com/office/drawing/2014/main" id="{5357EA60-2D86-DD10-AD73-7E7A1450F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40" y="1225600"/>
            <a:ext cx="5306810" cy="415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5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B5C3B-6324-4EA2-BD53-7D4B6E29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0E67-1E12-4F56-A6A2-FD15D925E26A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BDC486-5930-4B40-ACEB-D1EAB35AD468}"/>
              </a:ext>
            </a:extLst>
          </p:cNvPr>
          <p:cNvCxnSpPr>
            <a:cxnSpLocks/>
          </p:cNvCxnSpPr>
          <p:nvPr/>
        </p:nvCxnSpPr>
        <p:spPr>
          <a:xfrm>
            <a:off x="10932850" y="6356350"/>
            <a:ext cx="0" cy="28414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28BB16-E133-4E58-85EC-BD453F6B0826}"/>
              </a:ext>
            </a:extLst>
          </p:cNvPr>
          <p:cNvSpPr txBox="1"/>
          <p:nvPr/>
        </p:nvSpPr>
        <p:spPr>
          <a:xfrm>
            <a:off x="1377518" y="931680"/>
            <a:ext cx="61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CRUD operacije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C2397F-2C86-4BBD-B91D-EAF413B006DE}"/>
              </a:ext>
            </a:extLst>
          </p:cNvPr>
          <p:cNvCxnSpPr>
            <a:cxnSpLocks/>
          </p:cNvCxnSpPr>
          <p:nvPr/>
        </p:nvCxnSpPr>
        <p:spPr>
          <a:xfrm>
            <a:off x="1377518" y="1393345"/>
            <a:ext cx="86113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1775FC8-015A-0EF8-CB05-1C9B17205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2" y="1944930"/>
            <a:ext cx="6696640" cy="2968140"/>
          </a:xfrm>
          <a:prstGeom prst="rect">
            <a:avLst/>
          </a:prstGeom>
        </p:spPr>
      </p:pic>
      <p:pic>
        <p:nvPicPr>
          <p:cNvPr id="11" name="Picture 10" descr="A picture containing text, screenshot, font, software&#10;&#10;Description automatically generated">
            <a:extLst>
              <a:ext uri="{FF2B5EF4-FFF2-40B4-BE49-F238E27FC236}">
                <a16:creationId xmlns:a16="http://schemas.microsoft.com/office/drawing/2014/main" id="{930C2F21-7E7C-2E05-75B1-91BA095B2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7857"/>
            <a:ext cx="551574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15307</TotalTime>
  <Words>213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MIlan Stankovic</dc:creator>
  <cp:lastModifiedBy>Milos Veljanovski</cp:lastModifiedBy>
  <cp:revision>57</cp:revision>
  <dcterms:created xsi:type="dcterms:W3CDTF">2022-01-29T19:21:23Z</dcterms:created>
  <dcterms:modified xsi:type="dcterms:W3CDTF">2023-06-27T21:21:03Z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2023-04-19T01:27:55Z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603b7beb-c746-4e6d-89c8-afca0072de12</vt:lpwstr>
  </property>
  <property fmtid="{D5CDD505-2E9C-101B-9397-08002B2CF9AE}" pid="7" name="MSIP_Label_defa4170-0d19-0005-0004-bc88714345d2_ActionId">
    <vt:lpwstr>7c0dc281-ec18-4de4-b57e-c02c94f489b2</vt:lpwstr>
  </property>
  <property fmtid="{D5CDD505-2E9C-101B-9397-08002B2CF9AE}" pid="8" name="MSIP_Label_defa4170-0d19-0005-0004-bc88714345d2_ContentBits">
    <vt:lpwstr>0</vt:lpwstr>
  </property>
</Properties>
</file>