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0" r:id="rId3"/>
    <p:sldId id="259" r:id="rId4"/>
    <p:sldId id="278" r:id="rId5"/>
    <p:sldId id="279" r:id="rId6"/>
    <p:sldId id="283" r:id="rId7"/>
    <p:sldId id="280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6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4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4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3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2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5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ft.com/bikes/bay-wheels/system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45323-D6C6-4CC1-6069-2A65460A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r>
              <a:rPr lang="sr-Latn-RS"/>
              <a:t>Miloš Veljanovski 1559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56FBC-DEC9-6B4C-44E9-09027A6CD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sr-Latn-RS"/>
              <a:t>Projekat </a:t>
            </a:r>
            <a:r>
              <a:rPr lang="en-US"/>
              <a:t>2</a:t>
            </a:r>
            <a:r>
              <a:rPr lang="sr-Latn-RS"/>
              <a:t> – Sistemi za analizu velike količine podataka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07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Delovi koda Flink aplikacije</a:t>
            </a:r>
            <a:endParaRPr lang="en-US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0A90FDB-F7AF-E9B3-E5A3-740D3DC4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204"/>
            <a:ext cx="5671887" cy="5271796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475F62-2AE4-EEA2-9D93-661020D7A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89" y="1586203"/>
            <a:ext cx="4663711" cy="52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AB02-35C5-3F05-156D-2B97B98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Kori</a:t>
            </a:r>
            <a:r>
              <a:rPr lang="sr-Latn-RS"/>
              <a:t>šćeni izvorni podaci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9BA2-3886-9BE0-EF30-5B6A385A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Iskori</a:t>
            </a:r>
            <a:r>
              <a:rPr lang="sr-Latn-RS"/>
              <a:t>šćen je </a:t>
            </a:r>
            <a:r>
              <a:rPr lang="sr-Latn-RS">
                <a:hlinkClick r:id="rId2"/>
              </a:rPr>
              <a:t>set podataka </a:t>
            </a:r>
            <a:r>
              <a:rPr lang="sr-Latn-RS"/>
              <a:t>o vožnji biciklama iz „oblasti zaliva“ tj. San Francisko zaliva (uključujući Palo Alto i San Hoze)</a:t>
            </a:r>
          </a:p>
          <a:p>
            <a:r>
              <a:rPr lang="sr-Latn-RS"/>
              <a:t>Dataset sadrži sledeće kolene podataka:</a:t>
            </a:r>
          </a:p>
          <a:p>
            <a:pPr lvl="1"/>
            <a:r>
              <a:rPr lang="sr-Latn-RS"/>
              <a:t>Vreme i datum početka i završetka vožnje</a:t>
            </a:r>
          </a:p>
          <a:p>
            <a:pPr lvl="1"/>
            <a:r>
              <a:rPr lang="sr-Latn-RS"/>
              <a:t>Podaci o početkoj stanici (ID, ime, geografska širina i dužina)</a:t>
            </a:r>
          </a:p>
          <a:p>
            <a:pPr lvl="1"/>
            <a:r>
              <a:rPr lang="sr-Latn-RS"/>
              <a:t>Podaci o završnoj stanici (ID, ime, geografska širina i dužina)</a:t>
            </a:r>
          </a:p>
          <a:p>
            <a:pPr lvl="1"/>
            <a:r>
              <a:rPr lang="sr-Latn-RS"/>
              <a:t>ID vožnje</a:t>
            </a:r>
          </a:p>
          <a:p>
            <a:pPr lvl="1"/>
            <a:r>
              <a:rPr lang="sr-Latn-RS"/>
              <a:t>Tip korisnika (vozača)</a:t>
            </a:r>
          </a:p>
          <a:p>
            <a:r>
              <a:rPr lang="sr-Latn-RS"/>
              <a:t>Korišćeni su podaci za 2021. i 2022. godinu</a:t>
            </a:r>
          </a:p>
          <a:p>
            <a:pPr lvl="1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5141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2F6B-01E8-FFFF-E17F-2639B25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80"/>
            <a:ext cx="10515600" cy="2852737"/>
          </a:xfrm>
        </p:spPr>
        <p:txBody>
          <a:bodyPr/>
          <a:lstStyle/>
          <a:p>
            <a:r>
              <a:rPr lang="en-US"/>
              <a:t>PySpark stream obrada podataka</a:t>
            </a:r>
          </a:p>
        </p:txBody>
      </p:sp>
    </p:spTree>
    <p:extLst>
      <p:ext uri="{BB962C8B-B14F-4D97-AF65-F5344CB8AC3E}">
        <p14:creationId xmlns:p14="http://schemas.microsoft.com/office/powerpoint/2010/main" val="109901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9BA2-3886-9BE0-EF30-5B6A385A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4966910"/>
          </a:xfrm>
        </p:spPr>
        <p:txBody>
          <a:bodyPr/>
          <a:lstStyle/>
          <a:p>
            <a:r>
              <a:rPr lang="en-US"/>
              <a:t>Kafka Producer i Consumer napisani su u Python-u</a:t>
            </a:r>
            <a:endParaRPr lang="sr-Latn-RS"/>
          </a:p>
          <a:p>
            <a:r>
              <a:rPr lang="en-US"/>
              <a:t>Streaming obrada podataka vr</a:t>
            </a:r>
            <a:r>
              <a:rPr lang="sr-Latn-RS"/>
              <a:t>ši se nad vrstama dataset-a poslatih na Kafka topic, u vremenskim prozorima od 2 sekunde</a:t>
            </a:r>
          </a:p>
          <a:p>
            <a:r>
              <a:rPr lang="sr-Latn-RS"/>
              <a:t>U okviru aplikacije, realizovana su 2 zadatka (task-a)</a:t>
            </a:r>
          </a:p>
          <a:p>
            <a:pPr lvl="1"/>
            <a:r>
              <a:rPr lang="sr-Latn-RS"/>
              <a:t>Za prvi zadatak, posmatraju se vožnje sa električnom biciklom i izračunavaju se minimalno, maksimalno i prosečno trajanje vožnje</a:t>
            </a:r>
          </a:p>
          <a:p>
            <a:pPr lvl="1"/>
            <a:r>
              <a:rPr lang="sr-Latn-RS"/>
              <a:t>Za drugi zadatak, posmatraju se sve vožnje i pronalaze tri najpopularnije stanice prema broju završenih vožnji</a:t>
            </a:r>
            <a:endParaRPr lang="en-US"/>
          </a:p>
          <a:p>
            <a:r>
              <a:rPr lang="sr-Latn-RS"/>
              <a:t>Upis rezultata vrši se u Cassandra bazu podataka</a:t>
            </a:r>
          </a:p>
          <a:p>
            <a:pPr lvl="1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384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24469" cy="4720059"/>
          </a:xfrm>
        </p:spPr>
        <p:txBody>
          <a:bodyPr/>
          <a:lstStyle/>
          <a:p>
            <a:r>
              <a:rPr lang="sr-Latn-RS"/>
              <a:t>Delovi koda </a:t>
            </a:r>
            <a:br>
              <a:rPr lang="en-US"/>
            </a:br>
            <a:r>
              <a:rPr lang="sr-Latn-RS"/>
              <a:t>Spark aplikacije</a:t>
            </a:r>
            <a:endParaRPr lang="en-US"/>
          </a:p>
        </p:txBody>
      </p:sp>
      <p:pic>
        <p:nvPicPr>
          <p:cNvPr id="16" name="Picture 1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D30F63D-A3BE-D9D5-A854-E9F309BC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59" y="0"/>
            <a:ext cx="6010799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B124B1-39C7-BEB9-4BB5-D62EBBA99B45}"/>
              </a:ext>
            </a:extLst>
          </p:cNvPr>
          <p:cNvSpPr txBox="1"/>
          <p:nvPr/>
        </p:nvSpPr>
        <p:spPr>
          <a:xfrm>
            <a:off x="4576635" y="585962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227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Delovi koda Spark aplikacije</a:t>
            </a:r>
            <a:endParaRPr lang="en-US"/>
          </a:p>
        </p:txBody>
      </p:sp>
      <p:pic>
        <p:nvPicPr>
          <p:cNvPr id="18" name="Picture 1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C0B8BCF-6D27-35B6-892E-F6E5C7B1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" y="1553378"/>
            <a:ext cx="6356778" cy="5304622"/>
          </a:xfrm>
          <a:prstGeom prst="rect">
            <a:avLst/>
          </a:prstGeom>
        </p:spPr>
      </p:pic>
      <p:pic>
        <p:nvPicPr>
          <p:cNvPr id="14" name="Picture 13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2F605F49-47D5-2FBF-8426-1CB30ADA4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02" y="3007319"/>
            <a:ext cx="7765889" cy="2873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F7D03-C79F-B909-41C1-14A3C079E0DB}"/>
              </a:ext>
            </a:extLst>
          </p:cNvPr>
          <p:cNvSpPr txBox="1"/>
          <p:nvPr/>
        </p:nvSpPr>
        <p:spPr>
          <a:xfrm>
            <a:off x="9448547" y="5999977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Kafka producer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CA72E-C896-217D-60CF-C598E63CCBF0}"/>
              </a:ext>
            </a:extLst>
          </p:cNvPr>
          <p:cNvSpPr txBox="1"/>
          <p:nvPr/>
        </p:nvSpPr>
        <p:spPr>
          <a:xfrm>
            <a:off x="6549836" y="1795005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Upis podataka u bazu</a:t>
            </a:r>
          </a:p>
        </p:txBody>
      </p:sp>
    </p:spTree>
    <p:extLst>
      <p:ext uri="{BB962C8B-B14F-4D97-AF65-F5344CB8AC3E}">
        <p14:creationId xmlns:p14="http://schemas.microsoft.com/office/powerpoint/2010/main" val="59808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2F6B-01E8-FFFF-E17F-2639B25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80"/>
            <a:ext cx="10515600" cy="2852737"/>
          </a:xfrm>
        </p:spPr>
        <p:txBody>
          <a:bodyPr/>
          <a:lstStyle/>
          <a:p>
            <a:r>
              <a:rPr lang="sr-Latn-RS"/>
              <a:t>Flink</a:t>
            </a:r>
            <a:r>
              <a:rPr lang="en-US"/>
              <a:t> stream obrada podataka</a:t>
            </a:r>
          </a:p>
        </p:txBody>
      </p:sp>
    </p:spTree>
    <p:extLst>
      <p:ext uri="{BB962C8B-B14F-4D97-AF65-F5344CB8AC3E}">
        <p14:creationId xmlns:p14="http://schemas.microsoft.com/office/powerpoint/2010/main" val="101727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Izvršenje na Flink klasteru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F0E4BAF-EF7B-4445-1C28-5DDE4DE3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90" y="1391128"/>
            <a:ext cx="8890735" cy="52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A73F1F5-F68A-8AD5-F019-120473F7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93" y="750314"/>
            <a:ext cx="5928050" cy="6107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7C21A-E06C-4AB5-13CC-A21B6CB22B59}"/>
              </a:ext>
            </a:extLst>
          </p:cNvPr>
          <p:cNvSpPr txBox="1"/>
          <p:nvPr/>
        </p:nvSpPr>
        <p:spPr>
          <a:xfrm>
            <a:off x="8763318" y="347860"/>
            <a:ext cx="17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Flink producer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4AE3E6E-2A40-A710-AB3B-A9B49BCB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52"/>
            <a:ext cx="4161453" cy="5691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4CD25-104C-ABD3-8084-9AECAB87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" y="54411"/>
            <a:ext cx="6354147" cy="1325563"/>
          </a:xfrm>
        </p:spPr>
        <p:txBody>
          <a:bodyPr/>
          <a:lstStyle/>
          <a:p>
            <a:r>
              <a:rPr lang="sr-Latn-RS"/>
              <a:t>Delovi koda Flink aplikacije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30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224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Miloš Veljanovski 1559</vt:lpstr>
      <vt:lpstr>Korišćeni izvorni podaci</vt:lpstr>
      <vt:lpstr>PySpark stream obrada podataka</vt:lpstr>
      <vt:lpstr>PowerPoint Presentation</vt:lpstr>
      <vt:lpstr>Delovi koda  Spark aplikacije</vt:lpstr>
      <vt:lpstr>Delovi koda Spark aplikacije</vt:lpstr>
      <vt:lpstr>Flink stream obrada podataka</vt:lpstr>
      <vt:lpstr>Izvršenje na Flink klasteru</vt:lpstr>
      <vt:lpstr>Delovi koda Flink aplikacije</vt:lpstr>
      <vt:lpstr>Delovi koda Flink aplikacije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Miloš Veljanovski 1559</dc:title>
  <dc:creator>Milos Veljanovski</dc:creator>
  <cp:lastModifiedBy>Milos Veljanovski</cp:lastModifiedBy>
  <cp:revision>9</cp:revision>
  <dcterms:created xsi:type="dcterms:W3CDTF">2023-01-22T23:41:36Z</dcterms:created>
  <dcterms:modified xsi:type="dcterms:W3CDTF">2023-11-06T08:53:59Z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2023-01-23T00:37:29Z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603b7beb-c746-4e6d-89c8-afca0072de12</vt:lpwstr>
  </property>
  <property fmtid="{D5CDD505-2E9C-101B-9397-08002B2CF9AE}" pid="7" name="MSIP_Label_defa4170-0d19-0005-0004-bc88714345d2_ActionId">
    <vt:lpwstr>f80d34c9-6f36-454a-a338-ba06c403c3bf</vt:lpwstr>
  </property>
  <property fmtid="{D5CDD505-2E9C-101B-9397-08002B2CF9AE}" pid="8" name="MSIP_Label_defa4170-0d19-0005-0004-bc88714345d2_ContentBits">
    <vt:lpwstr>0</vt:lpwstr>
  </property>
</Properties>
</file>