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70" r:id="rId3"/>
    <p:sldId id="285" r:id="rId4"/>
    <p:sldId id="286" r:id="rId5"/>
    <p:sldId id="279" r:id="rId6"/>
    <p:sldId id="283" r:id="rId7"/>
    <p:sldId id="287" r:id="rId8"/>
    <p:sldId id="288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40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972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66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48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616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94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143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733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225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84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254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yft.com/bikes/bay-wheels/system-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45323-D6C6-4CC1-6069-2A65460AD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49167"/>
            <a:ext cx="9144000" cy="1748373"/>
          </a:xfrm>
        </p:spPr>
        <p:txBody>
          <a:bodyPr>
            <a:normAutofit/>
          </a:bodyPr>
          <a:lstStyle/>
          <a:p>
            <a:r>
              <a:rPr lang="sr-Latn-RS"/>
              <a:t>Miloš Veljanovski 1559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56FBC-DEC9-6B4C-44E9-09027A6CD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89616"/>
            <a:ext cx="9144000" cy="913864"/>
          </a:xfrm>
        </p:spPr>
        <p:txBody>
          <a:bodyPr>
            <a:normAutofit/>
          </a:bodyPr>
          <a:lstStyle/>
          <a:p>
            <a:r>
              <a:rPr lang="sr-Latn-RS"/>
              <a:t>Projekat </a:t>
            </a:r>
            <a:r>
              <a:rPr lang="en-US"/>
              <a:t>3</a:t>
            </a:r>
            <a:r>
              <a:rPr lang="sr-Latn-RS"/>
              <a:t> – Sistemi za analizu velike količine podataka</a:t>
            </a:r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07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AB02-35C5-3F05-156D-2B97B980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Kori</a:t>
            </a:r>
            <a:r>
              <a:rPr lang="sr-Latn-RS"/>
              <a:t>šćeni izvorni podaci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E9BA2-3886-9BE0-EF30-5B6A385AF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Iskori</a:t>
            </a:r>
            <a:r>
              <a:rPr lang="sr-Latn-RS"/>
              <a:t>šćen je </a:t>
            </a:r>
            <a:r>
              <a:rPr lang="sr-Latn-RS">
                <a:hlinkClick r:id="rId2"/>
              </a:rPr>
              <a:t>set podataka </a:t>
            </a:r>
            <a:r>
              <a:rPr lang="sr-Latn-RS"/>
              <a:t>o vožnji biciklama iz „oblasti zaliva“ tj. San Francisko zaliva (uključujući Palo Alto i San Hoze)</a:t>
            </a:r>
          </a:p>
          <a:p>
            <a:r>
              <a:rPr lang="sr-Latn-RS"/>
              <a:t>Dataset sadrži sledeće kolene podataka:</a:t>
            </a:r>
          </a:p>
          <a:p>
            <a:pPr lvl="1"/>
            <a:r>
              <a:rPr lang="sr-Latn-RS"/>
              <a:t>Vreme i datum početka i završetka vožnje</a:t>
            </a:r>
          </a:p>
          <a:p>
            <a:pPr lvl="1"/>
            <a:r>
              <a:rPr lang="sr-Latn-RS"/>
              <a:t>Podaci o početkoj stanici (ID, ime, geografska širina i dužina)</a:t>
            </a:r>
          </a:p>
          <a:p>
            <a:pPr lvl="1"/>
            <a:r>
              <a:rPr lang="sr-Latn-RS"/>
              <a:t>Podaci o završnoj stanici (ID, ime, geografska širina i dužina)</a:t>
            </a:r>
          </a:p>
          <a:p>
            <a:pPr lvl="1"/>
            <a:r>
              <a:rPr lang="sr-Latn-RS"/>
              <a:t>ID vožnje</a:t>
            </a:r>
          </a:p>
          <a:p>
            <a:pPr lvl="1"/>
            <a:r>
              <a:rPr lang="sr-Latn-RS"/>
              <a:t>Tip korisnika (vozača)</a:t>
            </a:r>
          </a:p>
          <a:p>
            <a:r>
              <a:rPr lang="sr-Latn-RS"/>
              <a:t>Korišćen</a:t>
            </a:r>
            <a:r>
              <a:rPr lang="en-US"/>
              <a:t>a je Lite verzija dataseta sa </a:t>
            </a:r>
            <a:r>
              <a:rPr lang="sr-Latn-RS"/>
              <a:t>podaci</a:t>
            </a:r>
            <a:r>
              <a:rPr lang="en-US"/>
              <a:t>ma</a:t>
            </a:r>
            <a:r>
              <a:rPr lang="sr-Latn-RS"/>
              <a:t> za </a:t>
            </a:r>
            <a:r>
              <a:rPr lang="en-US"/>
              <a:t>septembar mesec</a:t>
            </a:r>
            <a:r>
              <a:rPr lang="sr-Latn-RS"/>
              <a:t> 2022. godin</a:t>
            </a:r>
            <a:r>
              <a:rPr lang="en-US"/>
              <a:t>e</a:t>
            </a:r>
            <a:endParaRPr lang="sr-Latn-RS"/>
          </a:p>
          <a:p>
            <a:pPr lvl="1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5141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ED77-F329-49D0-57F5-6FC1E5EB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Opis projekta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FD3E8-3B80-3FCC-383F-07B8E1FCC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PySpark aplikacije za treniranje i klasifikaciju (</a:t>
            </a:r>
            <a:r>
              <a:rPr lang="sr-Latn-RS"/>
              <a:t>mašinsko učenje)</a:t>
            </a:r>
            <a:endParaRPr lang="en-US"/>
          </a:p>
          <a:p>
            <a:r>
              <a:rPr lang="sr-Latn-RS"/>
              <a:t>Model se trenira iz postojećeg dataset-a i dobija se na osnovu feature-a: latituda i longituda početne stanice</a:t>
            </a:r>
          </a:p>
          <a:p>
            <a:r>
              <a:rPr lang="sr-Latn-RS"/>
              <a:t>Identičan Kafka Producer iz Projekta 2 je iskorišćen za slanje redova na Kafka topic</a:t>
            </a:r>
          </a:p>
          <a:p>
            <a:r>
              <a:rPr lang="sr-Latn-RS"/>
              <a:t>Rezultati predikcije upisuju se u bazi podataka InfluxDb</a:t>
            </a:r>
          </a:p>
          <a:p>
            <a:r>
              <a:rPr lang="sr-Latn-RS"/>
              <a:t>Vizuelizacija podataka je postignuta kroz Grafana web aplikaciju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1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ED77-F329-49D0-57F5-6FC1E5EB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Treniranje na Spark clasteru</a:t>
            </a:r>
            <a:endParaRPr lang="en-US"/>
          </a:p>
        </p:txBody>
      </p:sp>
      <p:pic>
        <p:nvPicPr>
          <p:cNvPr id="7" name="Content Placeholder 6" descr="A screen shot of a computer&#10;&#10;Description automatically generated">
            <a:extLst>
              <a:ext uri="{FF2B5EF4-FFF2-40B4-BE49-F238E27FC236}">
                <a16:creationId xmlns:a16="http://schemas.microsoft.com/office/drawing/2014/main" id="{7B415CE0-73D3-F3BD-4CF5-1D4C922C7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95" y="1825625"/>
            <a:ext cx="9538809" cy="3859213"/>
          </a:xfrm>
        </p:spPr>
      </p:pic>
    </p:spTree>
    <p:extLst>
      <p:ext uri="{BB962C8B-B14F-4D97-AF65-F5344CB8AC3E}">
        <p14:creationId xmlns:p14="http://schemas.microsoft.com/office/powerpoint/2010/main" val="402153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4CD25-104C-ABD3-8084-9AECAB87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24469" cy="4720059"/>
          </a:xfrm>
        </p:spPr>
        <p:txBody>
          <a:bodyPr/>
          <a:lstStyle/>
          <a:p>
            <a:r>
              <a:rPr lang="sr-Latn-RS"/>
              <a:t>Značajni delovi koda aplikacije za treniranje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B124B1-39C7-BEB9-4BB5-D62EBBA99B45}"/>
              </a:ext>
            </a:extLst>
          </p:cNvPr>
          <p:cNvSpPr txBox="1"/>
          <p:nvPr/>
        </p:nvSpPr>
        <p:spPr>
          <a:xfrm>
            <a:off x="4562669" y="5896947"/>
            <a:ext cx="9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/>
              <a:t>app</a:t>
            </a:r>
            <a:r>
              <a:rPr lang="en-US"/>
              <a:t>.py</a:t>
            </a: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04FD98C-8B77-8994-D94B-EDBCD2E64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858" y="0"/>
            <a:ext cx="6460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4CD25-104C-ABD3-8084-9AECAB87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53882" cy="4094908"/>
          </a:xfrm>
        </p:spPr>
        <p:txBody>
          <a:bodyPr/>
          <a:lstStyle/>
          <a:p>
            <a:r>
              <a:rPr lang="sr-Latn-RS"/>
              <a:t>Delovi koda aplikacije</a:t>
            </a:r>
            <a:r>
              <a:rPr lang="en-US"/>
              <a:t> za klasifikaciju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622B0DD-8560-F667-9D1D-2BCCF6144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207" y="569167"/>
            <a:ext cx="6639794" cy="62888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4B29BF-C409-1526-749C-23FF3151CF5B}"/>
              </a:ext>
            </a:extLst>
          </p:cNvPr>
          <p:cNvSpPr txBox="1"/>
          <p:nvPr/>
        </p:nvSpPr>
        <p:spPr>
          <a:xfrm>
            <a:off x="6668845" y="87503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59808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9921DB-4EFB-E97D-0CCF-80393DC3D2BF}"/>
              </a:ext>
            </a:extLst>
          </p:cNvPr>
          <p:cNvSpPr txBox="1"/>
          <p:nvPr/>
        </p:nvSpPr>
        <p:spPr>
          <a:xfrm>
            <a:off x="783518" y="1207176"/>
            <a:ext cx="2462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Upis podataka u bazu</a:t>
            </a:r>
          </a:p>
        </p:txBody>
      </p:sp>
      <p:pic>
        <p:nvPicPr>
          <p:cNvPr id="8" name="Picture 7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B0FB48E3-9598-5215-76EB-4026C99C0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5005"/>
            <a:ext cx="71628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1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9921DB-4EFB-E97D-0CCF-80393DC3D2BF}"/>
              </a:ext>
            </a:extLst>
          </p:cNvPr>
          <p:cNvSpPr txBox="1"/>
          <p:nvPr/>
        </p:nvSpPr>
        <p:spPr>
          <a:xfrm>
            <a:off x="783518" y="1207176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Analiza</a:t>
            </a:r>
          </a:p>
        </p:txBody>
      </p:sp>
      <p:pic>
        <p:nvPicPr>
          <p:cNvPr id="4" name="Picture 3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836E5B57-6625-DA60-1FF0-04EFE9BE1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5975"/>
            <a:ext cx="89249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07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2F6B-01E8-FFFF-E17F-2639B25A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79" y="3984170"/>
            <a:ext cx="1609694" cy="1346823"/>
          </a:xfrm>
        </p:spPr>
        <p:txBody>
          <a:bodyPr>
            <a:normAutofit/>
          </a:bodyPr>
          <a:lstStyle/>
          <a:p>
            <a:r>
              <a:rPr lang="en-US" sz="1800"/>
              <a:t>Vizuelizacija u Grafana web aplikaciji</a:t>
            </a:r>
          </a:p>
        </p:txBody>
      </p:sp>
      <p:pic>
        <p:nvPicPr>
          <p:cNvPr id="4" name="Picture 3" descr="A screenshot of a video editing program&#10;&#10;Description automatically generated">
            <a:extLst>
              <a:ext uri="{FF2B5EF4-FFF2-40B4-BE49-F238E27FC236}">
                <a16:creationId xmlns:a16="http://schemas.microsoft.com/office/drawing/2014/main" id="{828EF3F9-6822-6F85-05B6-CCE5323F5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208" y="0"/>
            <a:ext cx="10059792" cy="663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7631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5190</TotalTime>
  <Words>196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Tw Cen MT</vt:lpstr>
      <vt:lpstr>ShapesVTI</vt:lpstr>
      <vt:lpstr>Miloš Veljanovski 1559</vt:lpstr>
      <vt:lpstr>Korišćeni izvorni podaci</vt:lpstr>
      <vt:lpstr>Opis projekta 3</vt:lpstr>
      <vt:lpstr>Treniranje na Spark clasteru</vt:lpstr>
      <vt:lpstr>Značajni delovi koda aplikacije za treniranje</vt:lpstr>
      <vt:lpstr>Delovi koda aplikacije za klasifikaciju</vt:lpstr>
      <vt:lpstr>PowerPoint Presentation</vt:lpstr>
      <vt:lpstr>PowerPoint Presentation</vt:lpstr>
      <vt:lpstr>Vizuelizacija u Grafana web aplikaciji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Miloš Veljanovski 1559</dc:title>
  <dc:creator>Milos Veljanovski</dc:creator>
  <cp:lastModifiedBy>Milos Veljanovski</cp:lastModifiedBy>
  <cp:revision>10</cp:revision>
  <dcterms:created xsi:type="dcterms:W3CDTF">2023-01-22T23:41:36Z</dcterms:created>
  <dcterms:modified xsi:type="dcterms:W3CDTF">2023-11-28T23:41:38Z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2023-01-23T00:37:29Z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603b7beb-c746-4e6d-89c8-afca0072de12</vt:lpwstr>
  </property>
  <property fmtid="{D5CDD505-2E9C-101B-9397-08002B2CF9AE}" pid="7" name="MSIP_Label_defa4170-0d19-0005-0004-bc88714345d2_ActionId">
    <vt:lpwstr>f80d34c9-6f36-454a-a338-ba06c403c3bf</vt:lpwstr>
  </property>
  <property fmtid="{D5CDD505-2E9C-101B-9397-08002B2CF9AE}" pid="8" name="MSIP_Label_defa4170-0d19-0005-0004-bc88714345d2_ContentBits">
    <vt:lpwstr>0</vt:lpwstr>
  </property>
</Properties>
</file>